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50" y="808673"/>
            <a:ext cx="3251367" cy="4597636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1835696" y="1772816"/>
            <a:ext cx="936104" cy="288032"/>
          </a:xfrm>
          <a:prstGeom prst="borderCallout1">
            <a:avLst>
              <a:gd name="adj1" fmla="val 50496"/>
              <a:gd name="adj2" fmla="val 100338"/>
              <a:gd name="adj3" fmla="val 120437"/>
              <a:gd name="adj4" fmla="val 158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1835696" y="2564904"/>
            <a:ext cx="936104" cy="360040"/>
          </a:xfrm>
          <a:prstGeom prst="borderCallout1">
            <a:avLst>
              <a:gd name="adj1" fmla="val 50496"/>
              <a:gd name="adj2" fmla="val 100338"/>
              <a:gd name="adj3" fmla="val 93453"/>
              <a:gd name="adj4" fmla="val 1439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选择秩和检验方法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1835696" y="3083471"/>
            <a:ext cx="936104" cy="417537"/>
          </a:xfrm>
          <a:prstGeom prst="borderCallout1">
            <a:avLst>
              <a:gd name="adj1" fmla="val 50496"/>
              <a:gd name="adj2" fmla="val 100338"/>
              <a:gd name="adj3" fmla="val 89069"/>
              <a:gd name="adj4" fmla="val 1472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输入指标变量</a:t>
            </a:r>
            <a:r>
              <a:rPr lang="zh-CN" altLang="en-US" sz="1200" dirty="0" smtClean="0">
                <a:solidFill>
                  <a:srgbClr val="FF0000"/>
                </a:solidFill>
              </a:rPr>
              <a:t>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1835696" y="3645024"/>
            <a:ext cx="936104" cy="432048"/>
          </a:xfrm>
          <a:prstGeom prst="borderCallout1">
            <a:avLst>
              <a:gd name="adj1" fmla="val 50496"/>
              <a:gd name="adj2" fmla="val 100338"/>
              <a:gd name="adj3" fmla="val 86045"/>
              <a:gd name="adj4" fmla="val 1478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输入分组变量</a:t>
            </a:r>
            <a:r>
              <a:rPr lang="zh-CN" altLang="en-US" sz="1200" dirty="0" smtClean="0">
                <a:solidFill>
                  <a:srgbClr val="FF0000"/>
                </a:solidFill>
              </a:rPr>
              <a:t>列</a:t>
            </a:r>
            <a:r>
              <a:rPr lang="zh-CN" altLang="en-US" sz="1200" dirty="0">
                <a:solidFill>
                  <a:srgbClr val="FF0000"/>
                </a:solidFill>
              </a:rPr>
              <a:t>数</a:t>
            </a:r>
          </a:p>
        </p:txBody>
      </p:sp>
      <p:sp>
        <p:nvSpPr>
          <p:cNvPr id="13" name="线形标注 1 12"/>
          <p:cNvSpPr/>
          <p:nvPr/>
        </p:nvSpPr>
        <p:spPr>
          <a:xfrm>
            <a:off x="1691680" y="4797152"/>
            <a:ext cx="1152128" cy="288032"/>
          </a:xfrm>
          <a:prstGeom prst="borderCallout1">
            <a:avLst>
              <a:gd name="adj1" fmla="val 52481"/>
              <a:gd name="adj2" fmla="val 99417"/>
              <a:gd name="adj3" fmla="val 54960"/>
              <a:gd name="adj4" fmla="val 12924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18864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1804539" y="4221088"/>
            <a:ext cx="998418" cy="432048"/>
          </a:xfrm>
          <a:prstGeom prst="borderCallout1">
            <a:avLst>
              <a:gd name="adj1" fmla="val 50496"/>
              <a:gd name="adj2" fmla="val 100338"/>
              <a:gd name="adj3" fmla="val 77207"/>
              <a:gd name="adj4" fmla="val 1413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输入中位数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40768"/>
            <a:ext cx="2863997" cy="40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8</cp:revision>
  <dcterms:created xsi:type="dcterms:W3CDTF">2021-08-06T05:56:19Z</dcterms:created>
  <dcterms:modified xsi:type="dcterms:W3CDTF">2021-12-23T04:05:38Z</dcterms:modified>
</cp:coreProperties>
</file>