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80" y="884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623864"/>
            <a:ext cx="2857647" cy="57533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27784" y="68413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2123729" y="2412330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2140783" y="3129548"/>
            <a:ext cx="829987" cy="434910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488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选择方差分析方法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1938120" y="3767915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指标变量列数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1938120" y="435654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分组变量</a:t>
            </a:r>
            <a:r>
              <a:rPr lang="zh-CN" altLang="en-US" sz="1200" dirty="0" smtClean="0">
                <a:solidFill>
                  <a:srgbClr val="FF0000"/>
                </a:solidFill>
              </a:rPr>
              <a:t>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1938120" y="493261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区组列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1918279" y="5364658"/>
            <a:ext cx="1141553" cy="421349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选择多重比较方法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线形标注 1 20"/>
          <p:cNvSpPr/>
          <p:nvPr/>
        </p:nvSpPr>
        <p:spPr>
          <a:xfrm>
            <a:off x="1918279" y="5856417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1938120" y="632144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1938119" y="685348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下载箱式图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133221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方差分析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31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9</cp:revision>
  <dcterms:created xsi:type="dcterms:W3CDTF">2021-08-06T05:56:19Z</dcterms:created>
  <dcterms:modified xsi:type="dcterms:W3CDTF">2021-12-26T12:18:41Z</dcterms:modified>
</cp:coreProperties>
</file>