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908209"/>
            <a:ext cx="2876698" cy="34736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33985" y="90872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2123728" y="2636912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2123728" y="3501007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02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1990287" y="386104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线形标注 1 17"/>
          <p:cNvSpPr/>
          <p:nvPr/>
        </p:nvSpPr>
        <p:spPr>
          <a:xfrm>
            <a:off x="1990287" y="436510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1990286" y="486916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下载图片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1840" y="158111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相关性分析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3" y="-28575"/>
            <a:ext cx="6966308" cy="6845652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7080810" y="404664"/>
            <a:ext cx="936104" cy="288032"/>
          </a:xfrm>
          <a:prstGeom prst="borderCallout1">
            <a:avLst>
              <a:gd name="adj1" fmla="val 50496"/>
              <a:gd name="adj2" fmla="val -529"/>
              <a:gd name="adj3" fmla="val 81442"/>
              <a:gd name="adj4" fmla="val -50199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>
                <a:solidFill>
                  <a:srgbClr val="FF0000"/>
                </a:solidFill>
                <a:latin typeface="+mj-ea"/>
                <a:ea typeface="+mj-ea"/>
              </a:rPr>
              <a:t>P</a:t>
            </a:r>
            <a:r>
              <a:rPr lang="zh-CN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值</a:t>
            </a:r>
            <a:endParaRPr lang="zh-CN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7092280" y="1052736"/>
            <a:ext cx="936104" cy="288032"/>
          </a:xfrm>
          <a:prstGeom prst="borderCallout1">
            <a:avLst>
              <a:gd name="adj1" fmla="val 47045"/>
              <a:gd name="adj2" fmla="val -528"/>
              <a:gd name="adj3" fmla="val -17248"/>
              <a:gd name="adj4" fmla="val -11618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FF0000"/>
                </a:solidFill>
              </a:rPr>
              <a:t>相关系数</a:t>
            </a:r>
          </a:p>
        </p:txBody>
      </p:sp>
    </p:spTree>
    <p:extLst>
      <p:ext uri="{BB962C8B-B14F-4D97-AF65-F5344CB8AC3E}">
        <p14:creationId xmlns:p14="http://schemas.microsoft.com/office/powerpoint/2010/main" val="212475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</Words>
  <Application>Microsoft Office PowerPoint</Application>
  <PresentationFormat>全屏显示(4:3)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10</cp:revision>
  <dcterms:created xsi:type="dcterms:W3CDTF">2021-08-06T05:56:19Z</dcterms:created>
  <dcterms:modified xsi:type="dcterms:W3CDTF">2021-12-26T13:20:59Z</dcterms:modified>
</cp:coreProperties>
</file>