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6" y="1866020"/>
            <a:ext cx="2971953" cy="4083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61427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数值型变量描述性分析</a:t>
            </a:r>
            <a:endParaRPr lang="zh-CN" altLang="en-US" sz="1400" b="1" dirty="0"/>
          </a:p>
        </p:txBody>
      </p:sp>
      <p:sp>
        <p:nvSpPr>
          <p:cNvPr id="8" name="线形标注 1 7"/>
          <p:cNvSpPr/>
          <p:nvPr/>
        </p:nvSpPr>
        <p:spPr>
          <a:xfrm>
            <a:off x="2339752" y="263691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195736" y="347988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2195736" y="404106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201023" y="443711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208663" y="494116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208663" y="544522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1"/>
              <a:gd name="adj4" fmla="val 126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下载图片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01663"/>
            <a:ext cx="2902099" cy="3543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53704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分类变量描述性分析</a:t>
            </a:r>
            <a:endParaRPr lang="zh-CN" altLang="en-US" sz="1400" b="1" dirty="0"/>
          </a:p>
        </p:txBody>
      </p:sp>
      <p:sp>
        <p:nvSpPr>
          <p:cNvPr id="10" name="线形标注 1 9"/>
          <p:cNvSpPr/>
          <p:nvPr/>
        </p:nvSpPr>
        <p:spPr>
          <a:xfrm>
            <a:off x="2339752" y="263691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297006" y="342900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297007" y="400506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2297007" y="436510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297007" y="486916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5</cp:revision>
  <dcterms:created xsi:type="dcterms:W3CDTF">2021-10-08T12:35:33Z</dcterms:created>
  <dcterms:modified xsi:type="dcterms:W3CDTF">2021-12-26T08:46:16Z</dcterms:modified>
</cp:coreProperties>
</file>