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764704"/>
            <a:ext cx="39878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线形标注 1 6"/>
          <p:cNvSpPr/>
          <p:nvPr/>
        </p:nvSpPr>
        <p:spPr>
          <a:xfrm>
            <a:off x="1043608" y="1615108"/>
            <a:ext cx="936104" cy="288032"/>
          </a:xfrm>
          <a:prstGeom prst="borderCallout1">
            <a:avLst>
              <a:gd name="adj1" fmla="val 50496"/>
              <a:gd name="adj2" fmla="val 100338"/>
              <a:gd name="adj3" fmla="val 120437"/>
              <a:gd name="adj4" fmla="val 1588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1056219" y="2410041"/>
            <a:ext cx="998418" cy="360040"/>
          </a:xfrm>
          <a:prstGeom prst="borderCallout1">
            <a:avLst>
              <a:gd name="adj1" fmla="val 50496"/>
              <a:gd name="adj2" fmla="val 100338"/>
              <a:gd name="adj3" fmla="val 95040"/>
              <a:gd name="adj4" fmla="val 13711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选择方法（数据类型）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1043608" y="3011462"/>
            <a:ext cx="936104" cy="345529"/>
          </a:xfrm>
          <a:prstGeom prst="borderCallout1">
            <a:avLst>
              <a:gd name="adj1" fmla="val 50496"/>
              <a:gd name="adj2" fmla="val 100338"/>
              <a:gd name="adj3" fmla="val 97281"/>
              <a:gd name="adj4" fmla="val 1472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1056219" y="3573016"/>
            <a:ext cx="936104" cy="432048"/>
          </a:xfrm>
          <a:prstGeom prst="borderCallout1">
            <a:avLst>
              <a:gd name="adj1" fmla="val 50496"/>
              <a:gd name="adj2" fmla="val 100338"/>
              <a:gd name="adj3" fmla="val 80754"/>
              <a:gd name="adj4" fmla="val 14848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输入因变量</a:t>
            </a:r>
            <a:r>
              <a:rPr lang="zh-CN" altLang="en-US" sz="1200" dirty="0">
                <a:solidFill>
                  <a:srgbClr val="FF0000"/>
                </a:solidFill>
              </a:rPr>
              <a:t>列数</a:t>
            </a:r>
          </a:p>
        </p:txBody>
      </p:sp>
      <p:sp>
        <p:nvSpPr>
          <p:cNvPr id="12" name="线形标注 1 11"/>
          <p:cNvSpPr/>
          <p:nvPr/>
        </p:nvSpPr>
        <p:spPr>
          <a:xfrm>
            <a:off x="899592" y="4221088"/>
            <a:ext cx="1097340" cy="288032"/>
          </a:xfrm>
          <a:prstGeom prst="borderCallout1">
            <a:avLst>
              <a:gd name="adj1" fmla="val 48512"/>
              <a:gd name="adj2" fmla="val 100889"/>
              <a:gd name="adj3" fmla="val 100595"/>
              <a:gd name="adj4" fmla="val 14293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输入总体均数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899592" y="4725144"/>
            <a:ext cx="1097340" cy="288032"/>
          </a:xfrm>
          <a:prstGeom prst="borderCallout1">
            <a:avLst>
              <a:gd name="adj1" fmla="val 50496"/>
              <a:gd name="adj2" fmla="val 100338"/>
              <a:gd name="adj3" fmla="val 54960"/>
              <a:gd name="adj4" fmla="val 14298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7704" y="18864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547664" y="1988840"/>
            <a:ext cx="2880320" cy="720080"/>
          </a:xfrm>
          <a:prstGeom prst="roundRect">
            <a:avLst>
              <a:gd name="adj" fmla="val 1878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C000"/>
                </a:solidFill>
              </a:rPr>
              <a:t>点击此处进入分析界面</a:t>
            </a:r>
            <a:endParaRPr lang="zh-CN" altLang="en-US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04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29</Words>
  <Application>Microsoft Office PowerPoint</Application>
  <PresentationFormat>全屏显示(4:3)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4</cp:revision>
  <dcterms:created xsi:type="dcterms:W3CDTF">2021-08-06T05:56:19Z</dcterms:created>
  <dcterms:modified xsi:type="dcterms:W3CDTF">2021-08-06T07:05:26Z</dcterms:modified>
</cp:coreProperties>
</file>