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81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基础统计分析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描述性指标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 smtClean="0"/>
            <a:t>检验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方差分析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卡方检验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秩和检验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 smtClean="0"/>
            <a:t>相关性分析</a:t>
          </a:r>
          <a:endParaRPr lang="zh-CN" altLang="en-US" sz="1400" dirty="0"/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多重线性回归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置换检验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交叉验证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遗传算法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 smtClean="0"/>
            <a:t>免疫算法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 smtClean="0"/>
            <a:t>神经网络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热图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6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6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6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6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4" presStyleCnt="6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5" presStyleCnt="6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基础统计分析</a:t>
          </a:r>
          <a:endParaRPr lang="zh-CN" altLang="en-US" sz="1800" b="1" kern="1200" dirty="0"/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描述性指标</a:t>
          </a:r>
          <a:endParaRPr lang="zh-CN" altLang="en-US" sz="1400" kern="1200" dirty="0"/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 smtClean="0"/>
            <a:t>检验</a:t>
          </a:r>
          <a:endParaRPr lang="zh-CN" altLang="en-US" sz="1400" kern="1200" dirty="0"/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方差分析</a:t>
          </a:r>
          <a:endParaRPr lang="zh-CN" altLang="en-US" sz="1400" kern="1200" dirty="0"/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卡方检验</a:t>
          </a:r>
          <a:endParaRPr lang="zh-CN" altLang="en-US" sz="1400" kern="1200" dirty="0"/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秩和检验</a:t>
          </a:r>
          <a:endParaRPr lang="zh-CN" altLang="en-US" sz="1400" kern="1200" dirty="0"/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相关性分析</a:t>
          </a:r>
          <a:endParaRPr lang="zh-CN" altLang="en-US" sz="1400" kern="1200" dirty="0"/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多重线性回归</a:t>
          </a:r>
          <a:endParaRPr lang="zh-CN" altLang="en-US" sz="1400" kern="1200" dirty="0"/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置换检验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交叉验证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遗传算法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免疫算法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神经网络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1778521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3243" y="1791764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2230670"/>
          <a:ext cx="440676" cy="54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63"/>
              </a:lnTo>
              <a:lnTo>
                <a:pt x="440676" y="548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2590780"/>
          <a:ext cx="1701414" cy="377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10611" y="2601843"/>
        <a:ext cx="1679288" cy="355580"/>
      </dsp:txXfrm>
    </dsp:sp>
    <dsp:sp modelId="{EB9659E7-9A53-4644-9314-86DE72DC9001}">
      <dsp:nvSpPr>
        <dsp:cNvPr id="0" name=""/>
        <dsp:cNvSpPr/>
      </dsp:nvSpPr>
      <dsp:spPr>
        <a:xfrm>
          <a:off x="258871" y="2230670"/>
          <a:ext cx="440676" cy="129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902"/>
              </a:lnTo>
              <a:lnTo>
                <a:pt x="440676" y="1295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3337528"/>
          <a:ext cx="1708429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622" y="3348602"/>
        <a:ext cx="1686281" cy="355941"/>
      </dsp:txXfrm>
    </dsp:sp>
    <dsp:sp modelId="{C52EAAA0-3D93-49E1-9C5B-C5AECA912F36}">
      <dsp:nvSpPr>
        <dsp:cNvPr id="0" name=""/>
        <dsp:cNvSpPr/>
      </dsp:nvSpPr>
      <dsp:spPr>
        <a:xfrm>
          <a:off x="258871" y="2230670"/>
          <a:ext cx="439731" cy="2040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966"/>
              </a:lnTo>
              <a:lnTo>
                <a:pt x="439731" y="20409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4081809"/>
          <a:ext cx="1717262" cy="379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723" y="4092929"/>
        <a:ext cx="1695022" cy="357414"/>
      </dsp:txXfrm>
    </dsp:sp>
    <dsp:sp modelId="{75D7EA51-CD76-43FD-BCF9-E99A1ACB081F}">
      <dsp:nvSpPr>
        <dsp:cNvPr id="0" name=""/>
        <dsp:cNvSpPr/>
      </dsp:nvSpPr>
      <dsp:spPr>
        <a:xfrm>
          <a:off x="258871" y="2230670"/>
          <a:ext cx="439731" cy="279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643"/>
              </a:lnTo>
              <a:lnTo>
                <a:pt x="439731" y="2790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4830505"/>
          <a:ext cx="17261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热图</a:t>
          </a:r>
          <a:endParaRPr lang="zh-CN" altLang="en-US" sz="1400" kern="1200" dirty="0"/>
        </a:p>
      </dsp:txBody>
      <dsp:txXfrm>
        <a:off x="709780" y="4841682"/>
        <a:ext cx="1703836" cy="359263"/>
      </dsp:txXfrm>
    </dsp:sp>
    <dsp:sp modelId="{C273DD00-29C5-4C55-9492-16027570554D}">
      <dsp:nvSpPr>
        <dsp:cNvPr id="0" name=""/>
        <dsp:cNvSpPr/>
      </dsp:nvSpPr>
      <dsp:spPr>
        <a:xfrm>
          <a:off x="258871" y="2230670"/>
          <a:ext cx="439731" cy="35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513"/>
              </a:lnTo>
              <a:lnTo>
                <a:pt x="439731" y="3544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5581164"/>
          <a:ext cx="1746195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09968" y="5592529"/>
        <a:ext cx="1723465" cy="365309"/>
      </dsp:txXfrm>
    </dsp:sp>
    <dsp:sp modelId="{E3FD055E-5114-4AE0-876F-3220E45CF707}">
      <dsp:nvSpPr>
        <dsp:cNvPr id="0" name=""/>
        <dsp:cNvSpPr/>
      </dsp:nvSpPr>
      <dsp:spPr>
        <a:xfrm>
          <a:off x="258871" y="2230670"/>
          <a:ext cx="439731" cy="4302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826"/>
              </a:lnTo>
              <a:lnTo>
                <a:pt x="439731" y="4302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6338244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10040" y="6349681"/>
        <a:ext cx="1745664" cy="36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01945692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91606738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63</Words>
  <Application>Microsoft Office PowerPoint</Application>
  <PresentationFormat>自定义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12</cp:revision>
  <dcterms:created xsi:type="dcterms:W3CDTF">2021-07-24T02:44:51Z</dcterms:created>
  <dcterms:modified xsi:type="dcterms:W3CDTF">2021-12-27T07:53:31Z</dcterms:modified>
</cp:coreProperties>
</file>