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108013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00" y="496"/>
      </p:cViewPr>
      <p:guideLst>
        <p:guide orient="horz" pos="34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420"/>
            <a:ext cx="7772400" cy="23152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6120765"/>
            <a:ext cx="640080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32556"/>
            <a:ext cx="2057400" cy="92161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32556"/>
            <a:ext cx="6019800" cy="92161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6940868"/>
            <a:ext cx="7772400" cy="21452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4578074"/>
            <a:ext cx="7772400" cy="23627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520316"/>
            <a:ext cx="4038600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520316"/>
            <a:ext cx="4038600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417803"/>
            <a:ext cx="4040188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425428"/>
            <a:ext cx="4040188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417803"/>
            <a:ext cx="4041775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3425428"/>
            <a:ext cx="4041775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430054"/>
            <a:ext cx="3008313" cy="18302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430055"/>
            <a:ext cx="5111750" cy="92186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2260283"/>
            <a:ext cx="3008313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7560945"/>
            <a:ext cx="5486400" cy="892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65121"/>
            <a:ext cx="5486400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8453557"/>
            <a:ext cx="5486400" cy="1267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432555"/>
            <a:ext cx="8229600" cy="180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520316"/>
            <a:ext cx="8229600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10011252"/>
            <a:ext cx="2133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10011252"/>
            <a:ext cx="2895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10011252"/>
            <a:ext cx="2133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476" y="2376339"/>
            <a:ext cx="2889398" cy="593755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84624" y="1289894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2110134" y="2952403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1963099" y="3816499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因变量列数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线形标注 1 15"/>
          <p:cNvSpPr/>
          <p:nvPr/>
        </p:nvSpPr>
        <p:spPr>
          <a:xfrm>
            <a:off x="2056343" y="4464571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45163"/>
              <a:gd name="adj4" fmla="val 1386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数值</a:t>
            </a:r>
            <a:r>
              <a:rPr lang="zh-CN" altLang="en-US" sz="1200" dirty="0" smtClean="0">
                <a:solidFill>
                  <a:srgbClr val="FF0000"/>
                </a:solidFill>
              </a:rPr>
              <a:t>型自变量列数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线形标注 1 16"/>
          <p:cNvSpPr/>
          <p:nvPr/>
        </p:nvSpPr>
        <p:spPr>
          <a:xfrm>
            <a:off x="2056343" y="5184651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45163"/>
              <a:gd name="adj4" fmla="val 1386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分类型自变量列数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线形标注 1 17"/>
          <p:cNvSpPr/>
          <p:nvPr/>
        </p:nvSpPr>
        <p:spPr>
          <a:xfrm>
            <a:off x="2069937" y="5760715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45163"/>
              <a:gd name="adj4" fmla="val 1386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模型预测效果评估方法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线形标注 1 19"/>
          <p:cNvSpPr/>
          <p:nvPr/>
        </p:nvSpPr>
        <p:spPr>
          <a:xfrm>
            <a:off x="1984999" y="6480795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随机种子数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线形标注 1 20"/>
          <p:cNvSpPr/>
          <p:nvPr/>
        </p:nvSpPr>
        <p:spPr>
          <a:xfrm>
            <a:off x="1973600" y="6840835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线形标注 1 21"/>
          <p:cNvSpPr/>
          <p:nvPr/>
        </p:nvSpPr>
        <p:spPr>
          <a:xfrm>
            <a:off x="1973600" y="7344891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线形标注 1 22"/>
          <p:cNvSpPr/>
          <p:nvPr/>
        </p:nvSpPr>
        <p:spPr>
          <a:xfrm>
            <a:off x="1963098" y="7848947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ROC</a:t>
            </a:r>
            <a:r>
              <a:rPr lang="zh-CN" altLang="en-US" sz="1200" dirty="0" smtClean="0">
                <a:solidFill>
                  <a:srgbClr val="FF0000"/>
                </a:solidFill>
              </a:rPr>
              <a:t>曲线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0476" y="2088307"/>
            <a:ext cx="2305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+mn-ea"/>
              </a:rPr>
              <a:t>l</a:t>
            </a:r>
            <a:r>
              <a:rPr lang="en-US" altLang="zh-CN" sz="1600" b="1" dirty="0" err="1" smtClean="0">
                <a:latin typeface="+mn-ea"/>
              </a:rPr>
              <a:t>ogisitic</a:t>
            </a:r>
            <a:r>
              <a:rPr lang="zh-CN" altLang="en-US" sz="1600" b="1" dirty="0" smtClean="0"/>
              <a:t>回归模型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37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12</cp:revision>
  <dcterms:created xsi:type="dcterms:W3CDTF">2021-08-06T05:56:19Z</dcterms:created>
  <dcterms:modified xsi:type="dcterms:W3CDTF">2021-12-27T07:40:27Z</dcterms:modified>
</cp:coreProperties>
</file>