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1" y="973852"/>
            <a:ext cx="3530781" cy="4730993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1187624" y="1595726"/>
            <a:ext cx="936104" cy="288032"/>
          </a:xfrm>
          <a:prstGeom prst="borderCallout1">
            <a:avLst>
              <a:gd name="adj1" fmla="val 50496"/>
              <a:gd name="adj2" fmla="val 100338"/>
              <a:gd name="adj3" fmla="val 120437"/>
              <a:gd name="adj4" fmla="val 1588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1191127" y="2348880"/>
            <a:ext cx="998418" cy="360040"/>
          </a:xfrm>
          <a:prstGeom prst="borderCallout1">
            <a:avLst>
              <a:gd name="adj1" fmla="val 50496"/>
              <a:gd name="adj2" fmla="val 100338"/>
              <a:gd name="adj3" fmla="val 95040"/>
              <a:gd name="adj4" fmla="val 13711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选择方法（数据类型）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1187624" y="2924944"/>
            <a:ext cx="936104" cy="345529"/>
          </a:xfrm>
          <a:prstGeom prst="borderCallout1">
            <a:avLst>
              <a:gd name="adj1" fmla="val 50496"/>
              <a:gd name="adj2" fmla="val 100338"/>
              <a:gd name="adj3" fmla="val 97281"/>
              <a:gd name="adj4" fmla="val 1472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1187624" y="3501008"/>
            <a:ext cx="936104" cy="432048"/>
          </a:xfrm>
          <a:prstGeom prst="borderCallout1">
            <a:avLst>
              <a:gd name="adj1" fmla="val 50496"/>
              <a:gd name="adj2" fmla="val 100338"/>
              <a:gd name="adj3" fmla="val 80754"/>
              <a:gd name="adj4" fmla="val 1484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输入因变量</a:t>
            </a:r>
            <a:r>
              <a:rPr lang="zh-CN" altLang="en-US" sz="1200" dirty="0">
                <a:solidFill>
                  <a:srgbClr val="FF0000"/>
                </a:solidFill>
              </a:rPr>
              <a:t>列数</a:t>
            </a:r>
          </a:p>
        </p:txBody>
      </p:sp>
      <p:sp>
        <p:nvSpPr>
          <p:cNvPr id="12" name="线形标注 1 11"/>
          <p:cNvSpPr/>
          <p:nvPr/>
        </p:nvSpPr>
        <p:spPr>
          <a:xfrm>
            <a:off x="1191127" y="4149080"/>
            <a:ext cx="932602" cy="360040"/>
          </a:xfrm>
          <a:prstGeom prst="borderCallout1">
            <a:avLst>
              <a:gd name="adj1" fmla="val 48512"/>
              <a:gd name="adj2" fmla="val 100889"/>
              <a:gd name="adj3" fmla="val 84722"/>
              <a:gd name="adj4" fmla="val 1502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</a:t>
            </a:r>
            <a:r>
              <a:rPr lang="zh-CN" altLang="en-US" sz="1200" dirty="0" smtClean="0">
                <a:solidFill>
                  <a:srgbClr val="FF0000"/>
                </a:solidFill>
              </a:rPr>
              <a:t>区组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1092205" y="5206315"/>
            <a:ext cx="1097340" cy="288032"/>
          </a:xfrm>
          <a:prstGeom prst="borderCallout1">
            <a:avLst>
              <a:gd name="adj1" fmla="val 50496"/>
              <a:gd name="adj2" fmla="val 100338"/>
              <a:gd name="adj3" fmla="val 54960"/>
              <a:gd name="adj4" fmla="val 1429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18864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1224035" y="4661520"/>
            <a:ext cx="932602" cy="360040"/>
          </a:xfrm>
          <a:prstGeom prst="borderCallout1">
            <a:avLst>
              <a:gd name="adj1" fmla="val 48512"/>
              <a:gd name="adj2" fmla="val 100889"/>
              <a:gd name="adj3" fmla="val 84722"/>
              <a:gd name="adj4" fmla="val 1502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选择多重比较方法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5</cp:revision>
  <dcterms:created xsi:type="dcterms:W3CDTF">2021-08-06T05:56:19Z</dcterms:created>
  <dcterms:modified xsi:type="dcterms:W3CDTF">2021-10-12T08:14:25Z</dcterms:modified>
</cp:coreProperties>
</file>