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27" y="1254836"/>
            <a:ext cx="2622685" cy="3257717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835696" y="1700808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835696" y="2636913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97281"/>
              <a:gd name="adj4" fmla="val 1472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835696" y="3429000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输入因变量</a:t>
            </a:r>
            <a:r>
              <a:rPr lang="zh-CN" altLang="en-US" sz="1200" dirty="0">
                <a:solidFill>
                  <a:srgbClr val="FF0000"/>
                </a:solidFill>
              </a:rPr>
              <a:t>列数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1746468" y="4077072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54960"/>
              <a:gd name="adj4" fmla="val 1429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3" y="1073029"/>
            <a:ext cx="3378374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5</cp:revision>
  <dcterms:created xsi:type="dcterms:W3CDTF">2021-08-06T05:56:19Z</dcterms:created>
  <dcterms:modified xsi:type="dcterms:W3CDTF">2021-10-29T09:53:16Z</dcterms:modified>
</cp:coreProperties>
</file>