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714348"/>
            <a:ext cx="3206915" cy="5861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8033" y="21441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界面介绍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2150041" y="1187639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150199"/>
              <a:gd name="adj4" fmla="val 179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1943090" y="1942019"/>
            <a:ext cx="1188750" cy="360040"/>
          </a:xfrm>
          <a:prstGeom prst="borderCallout1">
            <a:avLst>
              <a:gd name="adj1" fmla="val 44544"/>
              <a:gd name="adj2" fmla="val 98811"/>
              <a:gd name="adj3" fmla="val 115278"/>
              <a:gd name="adj4" fmla="val 14271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输入因变量（结局）列数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2051720" y="2564904"/>
            <a:ext cx="864096" cy="360040"/>
          </a:xfrm>
          <a:prstGeom prst="borderCallout1">
            <a:avLst>
              <a:gd name="adj1" fmla="val 44544"/>
              <a:gd name="adj2" fmla="val 98811"/>
              <a:gd name="adj3" fmla="val 42261"/>
              <a:gd name="adj4" fmla="val 1752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原始模型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1979712" y="3933056"/>
            <a:ext cx="1037878" cy="360040"/>
          </a:xfrm>
          <a:prstGeom prst="borderCallout1">
            <a:avLst>
              <a:gd name="adj1" fmla="val 44544"/>
              <a:gd name="adj2" fmla="val 98811"/>
              <a:gd name="adj3" fmla="val 48610"/>
              <a:gd name="adj4" fmla="val 15260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加入新变量后的模型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1943091" y="3501008"/>
            <a:ext cx="1116742" cy="360040"/>
          </a:xfrm>
          <a:prstGeom prst="borderCallout1">
            <a:avLst>
              <a:gd name="adj1" fmla="val 44544"/>
              <a:gd name="adj2" fmla="val 98811"/>
              <a:gd name="adj3" fmla="val 48611"/>
              <a:gd name="adj4" fmla="val 14902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输入分类型变量的列数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1967071" y="4365104"/>
            <a:ext cx="1092761" cy="360040"/>
          </a:xfrm>
          <a:prstGeom prst="borderCallout1">
            <a:avLst>
              <a:gd name="adj1" fmla="val 44544"/>
              <a:gd name="adj2" fmla="val 98811"/>
              <a:gd name="adj3" fmla="val 47023"/>
              <a:gd name="adj4" fmla="val 1532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输入连续型变量的列数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1967071" y="4941168"/>
            <a:ext cx="1092761" cy="360040"/>
          </a:xfrm>
          <a:prstGeom prst="borderCallout1">
            <a:avLst>
              <a:gd name="adj1" fmla="val 44544"/>
              <a:gd name="adj2" fmla="val 98811"/>
              <a:gd name="adj3" fmla="val 48611"/>
              <a:gd name="adj4" fmla="val 1516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输入分类型变量的列数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1943090" y="2996952"/>
            <a:ext cx="1092761" cy="360040"/>
          </a:xfrm>
          <a:prstGeom prst="borderCallout1">
            <a:avLst>
              <a:gd name="adj1" fmla="val 44544"/>
              <a:gd name="adj2" fmla="val 98811"/>
              <a:gd name="adj3" fmla="val 45436"/>
              <a:gd name="adj4" fmla="val 1511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输入连续型变量的列数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1979712" y="5373216"/>
            <a:ext cx="1092761" cy="576064"/>
          </a:xfrm>
          <a:prstGeom prst="borderCallout1">
            <a:avLst>
              <a:gd name="adj1" fmla="val 44544"/>
              <a:gd name="adj2" fmla="val 98811"/>
              <a:gd name="adj3" fmla="val 48611"/>
              <a:gd name="adj4" fmla="val 1516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</a:t>
            </a:r>
            <a:r>
              <a:rPr lang="zh-CN" altLang="en-US" sz="1200" dirty="0">
                <a:solidFill>
                  <a:srgbClr val="FF0000"/>
                </a:solidFill>
              </a:rPr>
              <a:t>重</a:t>
            </a:r>
            <a:r>
              <a:rPr lang="zh-CN" altLang="en-US" sz="1200" dirty="0" smtClean="0">
                <a:solidFill>
                  <a:srgbClr val="FF0000"/>
                </a:solidFill>
              </a:rPr>
              <a:t>分类改善指数的分段（可选）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1991084" y="6021288"/>
            <a:ext cx="1092761" cy="360040"/>
          </a:xfrm>
          <a:prstGeom prst="borderCallout1">
            <a:avLst>
              <a:gd name="adj1" fmla="val 44544"/>
              <a:gd name="adj2" fmla="val 98811"/>
              <a:gd name="adj3" fmla="val 48611"/>
              <a:gd name="adj4" fmla="val 1516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38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764704"/>
            <a:ext cx="3295819" cy="57279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8033" y="21441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界面介绍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2150041" y="1187639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150199"/>
              <a:gd name="adj4" fmla="val 179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1943090" y="1988840"/>
            <a:ext cx="1188750" cy="360040"/>
          </a:xfrm>
          <a:prstGeom prst="borderCallout1">
            <a:avLst>
              <a:gd name="adj1" fmla="val 44544"/>
              <a:gd name="adj2" fmla="val 98811"/>
              <a:gd name="adj3" fmla="val 115278"/>
              <a:gd name="adj4" fmla="val 14271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输入因变量（结局）列数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2051720" y="3140968"/>
            <a:ext cx="864096" cy="360040"/>
          </a:xfrm>
          <a:prstGeom prst="borderCallout1">
            <a:avLst>
              <a:gd name="adj1" fmla="val 44544"/>
              <a:gd name="adj2" fmla="val 98811"/>
              <a:gd name="adj3" fmla="val 47023"/>
              <a:gd name="adj4" fmla="val 17331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原始模型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1979712" y="4581128"/>
            <a:ext cx="1037878" cy="360040"/>
          </a:xfrm>
          <a:prstGeom prst="borderCallout1">
            <a:avLst>
              <a:gd name="adj1" fmla="val 44544"/>
              <a:gd name="adj2" fmla="val 98811"/>
              <a:gd name="adj3" fmla="val 48610"/>
              <a:gd name="adj4" fmla="val 15260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加入新变量后的模型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1943091" y="4149080"/>
            <a:ext cx="1116742" cy="360040"/>
          </a:xfrm>
          <a:prstGeom prst="borderCallout1">
            <a:avLst>
              <a:gd name="adj1" fmla="val 44544"/>
              <a:gd name="adj2" fmla="val 98811"/>
              <a:gd name="adj3" fmla="val 48611"/>
              <a:gd name="adj4" fmla="val 14902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输入分类型变量的列数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1967071" y="5013176"/>
            <a:ext cx="1092761" cy="360040"/>
          </a:xfrm>
          <a:prstGeom prst="borderCallout1">
            <a:avLst>
              <a:gd name="adj1" fmla="val 44544"/>
              <a:gd name="adj2" fmla="val 98811"/>
              <a:gd name="adj3" fmla="val 47023"/>
              <a:gd name="adj4" fmla="val 1532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输入连续型变量的列数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1967071" y="5517232"/>
            <a:ext cx="1092761" cy="360040"/>
          </a:xfrm>
          <a:prstGeom prst="borderCallout1">
            <a:avLst>
              <a:gd name="adj1" fmla="val 44544"/>
              <a:gd name="adj2" fmla="val 98811"/>
              <a:gd name="adj3" fmla="val 48611"/>
              <a:gd name="adj4" fmla="val 1516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输入分类型变量的列数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1943090" y="3645024"/>
            <a:ext cx="1092761" cy="360040"/>
          </a:xfrm>
          <a:prstGeom prst="borderCallout1">
            <a:avLst>
              <a:gd name="adj1" fmla="val 44544"/>
              <a:gd name="adj2" fmla="val 98811"/>
              <a:gd name="adj3" fmla="val 45436"/>
              <a:gd name="adj4" fmla="val 1511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输入连续型变量的列数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1943092" y="5949280"/>
            <a:ext cx="1140754" cy="360040"/>
          </a:xfrm>
          <a:prstGeom prst="borderCallout1">
            <a:avLst>
              <a:gd name="adj1" fmla="val 44544"/>
              <a:gd name="adj2" fmla="val 98811"/>
              <a:gd name="adj3" fmla="val 43849"/>
              <a:gd name="adj4" fmla="val 1516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2051720" y="2636912"/>
            <a:ext cx="864096" cy="360040"/>
          </a:xfrm>
          <a:prstGeom prst="borderCallout1">
            <a:avLst>
              <a:gd name="adj1" fmla="val 44544"/>
              <a:gd name="adj2" fmla="val 98811"/>
              <a:gd name="adj3" fmla="val 108929"/>
              <a:gd name="adj4" fmla="val 1812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输入时间的列数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2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54" y="879344"/>
            <a:ext cx="4692891" cy="5099312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1475656" y="5510401"/>
            <a:ext cx="636698" cy="286861"/>
          </a:xfrm>
          <a:prstGeom prst="borderCallout1">
            <a:avLst>
              <a:gd name="adj1" fmla="val 44544"/>
              <a:gd name="adj2" fmla="val 98811"/>
              <a:gd name="adj3" fmla="val 45436"/>
              <a:gd name="adj4" fmla="val 1340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常用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1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114</Words>
  <Application>Microsoft Office PowerPoint</Application>
  <PresentationFormat>全屏显示(4:3)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5</cp:revision>
  <dcterms:created xsi:type="dcterms:W3CDTF">2021-10-08T12:35:33Z</dcterms:created>
  <dcterms:modified xsi:type="dcterms:W3CDTF">2021-10-29T10:39:30Z</dcterms:modified>
</cp:coreProperties>
</file>