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28" y="1340768"/>
            <a:ext cx="3035456" cy="4070559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2123728" y="1844824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123728" y="2867447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79712" y="4869160"/>
            <a:ext cx="1152128" cy="288032"/>
          </a:xfrm>
          <a:prstGeom prst="borderCallout1">
            <a:avLst>
              <a:gd name="adj1" fmla="val 52481"/>
              <a:gd name="adj2" fmla="val 99417"/>
              <a:gd name="adj3" fmla="val 56724"/>
              <a:gd name="adj4" fmla="val 1332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79712" y="3717032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数（分类变量）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979712" y="4293096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6051"/>
              <a:gd name="adj4" fmla="val 132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数（连续变量）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9" y="1730287"/>
            <a:ext cx="6432881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8</cp:revision>
  <dcterms:created xsi:type="dcterms:W3CDTF">2021-08-06T05:56:19Z</dcterms:created>
  <dcterms:modified xsi:type="dcterms:W3CDTF">2021-10-16T06:47:48Z</dcterms:modified>
</cp:coreProperties>
</file>