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49910"/>
            <a:ext cx="2787793" cy="3575234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259632" y="1700808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269326" y="2492896"/>
            <a:ext cx="998418" cy="360040"/>
          </a:xfrm>
          <a:prstGeom prst="borderCallout1">
            <a:avLst>
              <a:gd name="adj1" fmla="val 50496"/>
              <a:gd name="adj2" fmla="val 100338"/>
              <a:gd name="adj3" fmla="val 95040"/>
              <a:gd name="adj4" fmla="val 1371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选择方法（数据类型）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331640" y="2996952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97281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输入变量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</a:rPr>
              <a:t>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331640" y="3573016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输入变量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的列</a:t>
            </a:r>
            <a:r>
              <a:rPr lang="zh-CN" altLang="en-US" sz="1200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1269326" y="4149080"/>
            <a:ext cx="1097340" cy="288032"/>
          </a:xfrm>
          <a:prstGeom prst="borderCallout1">
            <a:avLst>
              <a:gd name="adj1" fmla="val 50496"/>
              <a:gd name="adj2" fmla="val 100338"/>
              <a:gd name="adj3" fmla="val 54960"/>
              <a:gd name="adj4" fmla="val 1429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12" y="618980"/>
            <a:ext cx="4375375" cy="5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5</cp:revision>
  <dcterms:created xsi:type="dcterms:W3CDTF">2021-08-06T05:56:19Z</dcterms:created>
  <dcterms:modified xsi:type="dcterms:W3CDTF">2021-10-12T11:09:04Z</dcterms:modified>
</cp:coreProperties>
</file>