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741" y="1014716"/>
            <a:ext cx="2616334" cy="2394073"/>
          </a:xfrm>
          <a:prstGeom prst="rect">
            <a:avLst/>
          </a:prstGeom>
        </p:spPr>
      </p:pic>
      <p:sp>
        <p:nvSpPr>
          <p:cNvPr id="7" name="线形标注 1 6"/>
          <p:cNvSpPr/>
          <p:nvPr/>
        </p:nvSpPr>
        <p:spPr>
          <a:xfrm>
            <a:off x="1331640" y="1556792"/>
            <a:ext cx="936104" cy="288032"/>
          </a:xfrm>
          <a:prstGeom prst="borderCallout1">
            <a:avLst>
              <a:gd name="adj1" fmla="val 50496"/>
              <a:gd name="adj2" fmla="val 100338"/>
              <a:gd name="adj3" fmla="val 120437"/>
              <a:gd name="adj4" fmla="val 1588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导入数据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1331640" y="2348880"/>
            <a:ext cx="936104" cy="432048"/>
          </a:xfrm>
          <a:prstGeom prst="borderCallout1">
            <a:avLst>
              <a:gd name="adj1" fmla="val 50496"/>
              <a:gd name="adj2" fmla="val 100338"/>
              <a:gd name="adj3" fmla="val 80754"/>
              <a:gd name="adj4" fmla="val 14848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输入变量的</a:t>
            </a:r>
            <a:r>
              <a:rPr lang="zh-CN" altLang="en-US" sz="1200" dirty="0" smtClean="0">
                <a:solidFill>
                  <a:srgbClr val="FF0000"/>
                </a:solidFill>
              </a:rPr>
              <a:t>列</a:t>
            </a:r>
            <a:r>
              <a:rPr lang="zh-CN" altLang="en-US" sz="1200" dirty="0">
                <a:solidFill>
                  <a:srgbClr val="FF0000"/>
                </a:solidFill>
              </a:rPr>
              <a:t>数</a:t>
            </a:r>
          </a:p>
        </p:txBody>
      </p:sp>
      <p:sp>
        <p:nvSpPr>
          <p:cNvPr id="13" name="线形标注 1 12"/>
          <p:cNvSpPr/>
          <p:nvPr/>
        </p:nvSpPr>
        <p:spPr>
          <a:xfrm>
            <a:off x="1242412" y="2924944"/>
            <a:ext cx="1097340" cy="288032"/>
          </a:xfrm>
          <a:prstGeom prst="borderCallout1">
            <a:avLst>
              <a:gd name="adj1" fmla="val 50496"/>
              <a:gd name="adj2" fmla="val 100338"/>
              <a:gd name="adj3" fmla="val 54960"/>
              <a:gd name="adj4" fmla="val 13257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FF0000"/>
                </a:solidFill>
              </a:rPr>
              <a:t>点击查看结果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7704" y="188640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界面介绍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6338"/>
            <a:ext cx="4127712" cy="34291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495514"/>
            <a:ext cx="4115011" cy="3333921"/>
          </a:xfrm>
          <a:prstGeom prst="rect">
            <a:avLst/>
          </a:prstGeom>
        </p:spPr>
      </p:pic>
      <p:sp>
        <p:nvSpPr>
          <p:cNvPr id="5" name="线形标注 1 4"/>
          <p:cNvSpPr/>
          <p:nvPr/>
        </p:nvSpPr>
        <p:spPr>
          <a:xfrm>
            <a:off x="6372200" y="589044"/>
            <a:ext cx="936104" cy="288032"/>
          </a:xfrm>
          <a:prstGeom prst="borderCallout1">
            <a:avLst>
              <a:gd name="adj1" fmla="val 50496"/>
              <a:gd name="adj2" fmla="val -529"/>
              <a:gd name="adj3" fmla="val 89379"/>
              <a:gd name="adj4" fmla="val -6729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P</a:t>
            </a:r>
            <a:r>
              <a:rPr lang="zh-CN" altLang="en-US" sz="1200" dirty="0" smtClean="0">
                <a:solidFill>
                  <a:srgbClr val="FF0000"/>
                </a:solidFill>
              </a:rPr>
              <a:t>值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6372200" y="1124744"/>
            <a:ext cx="936104" cy="288032"/>
          </a:xfrm>
          <a:prstGeom prst="borderCallout1">
            <a:avLst>
              <a:gd name="adj1" fmla="val 47045"/>
              <a:gd name="adj2" fmla="val -528"/>
              <a:gd name="adj3" fmla="val 6562"/>
              <a:gd name="adj4" fmla="val -832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相关系数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86182</cp:lastModifiedBy>
  <cp:revision>7</cp:revision>
  <dcterms:created xsi:type="dcterms:W3CDTF">2021-08-06T05:56:19Z</dcterms:created>
  <dcterms:modified xsi:type="dcterms:W3CDTF">2021-10-13T01:40:34Z</dcterms:modified>
</cp:coreProperties>
</file>