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40" y="1920797"/>
            <a:ext cx="2608620" cy="3367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161427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数值型变量描述性分析</a:t>
            </a:r>
            <a:endParaRPr lang="zh-CN" altLang="en-US" sz="1400" b="1" dirty="0"/>
          </a:p>
        </p:txBody>
      </p:sp>
      <p:sp>
        <p:nvSpPr>
          <p:cNvPr id="8" name="线形标注 1 7"/>
          <p:cNvSpPr/>
          <p:nvPr/>
        </p:nvSpPr>
        <p:spPr>
          <a:xfrm>
            <a:off x="2267744" y="2420888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2267744" y="3284984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267744" y="4005064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2267744" y="4797152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45435"/>
              <a:gd name="adj4" fmla="val 1514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768166"/>
            <a:ext cx="3193648" cy="374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线形标注 1 2"/>
          <p:cNvSpPr/>
          <p:nvPr/>
        </p:nvSpPr>
        <p:spPr>
          <a:xfrm>
            <a:off x="2267744" y="2420888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2267744" y="3429000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2267744" y="4149080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2267744" y="4869160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45435"/>
              <a:gd name="adj4" fmla="val 1514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49161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分类变量描述性分析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7502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2</cp:revision>
  <dcterms:created xsi:type="dcterms:W3CDTF">2021-10-08T12:35:33Z</dcterms:created>
  <dcterms:modified xsi:type="dcterms:W3CDTF">2021-10-08T13:07:57Z</dcterms:modified>
</cp:coreProperties>
</file>