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37841"/>
            <a:ext cx="2825895" cy="4165814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2051720" y="1844824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069272" y="2879693"/>
            <a:ext cx="936104" cy="417537"/>
          </a:xfrm>
          <a:prstGeom prst="borderCallout1">
            <a:avLst>
              <a:gd name="adj1" fmla="val 50496"/>
              <a:gd name="adj2" fmla="val 100338"/>
              <a:gd name="adj3" fmla="val 89069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1979712" y="5013176"/>
            <a:ext cx="1152128" cy="288032"/>
          </a:xfrm>
          <a:prstGeom prst="borderCallout1">
            <a:avLst>
              <a:gd name="adj1" fmla="val 52481"/>
              <a:gd name="adj2" fmla="val 99417"/>
              <a:gd name="adj3" fmla="val 56724"/>
              <a:gd name="adj4" fmla="val 1332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1979712" y="3844260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9578"/>
              <a:gd name="adj4" fmla="val 133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数（分类变量）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1979712" y="4428708"/>
            <a:ext cx="1124940" cy="432048"/>
          </a:xfrm>
          <a:prstGeom prst="borderCallout1">
            <a:avLst>
              <a:gd name="adj1" fmla="val 50496"/>
              <a:gd name="adj2" fmla="val 100338"/>
              <a:gd name="adj3" fmla="val 76051"/>
              <a:gd name="adj4" fmla="val 1322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数（连续变量）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4743694" cy="33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2021-10-15T08:39:32Z</dcterms:modified>
</cp:coreProperties>
</file>