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80" y="884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77302"/>
            <a:ext cx="2863997" cy="5689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27784" y="68413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2123729" y="2412330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线形标注 1 15"/>
          <p:cNvSpPr/>
          <p:nvPr/>
        </p:nvSpPr>
        <p:spPr>
          <a:xfrm>
            <a:off x="2140783" y="3129548"/>
            <a:ext cx="829987" cy="434910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488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选择方差分析方法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1938120" y="3767915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指标变量列数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1938120" y="43565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分组变量列数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1938120" y="493261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区组列数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1918279" y="5364658"/>
            <a:ext cx="1141553" cy="421349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选择多重比较方法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线形标注 1 20"/>
          <p:cNvSpPr/>
          <p:nvPr/>
        </p:nvSpPr>
        <p:spPr>
          <a:xfrm>
            <a:off x="1918279" y="5856417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1938120" y="63214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1938119" y="6853484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下载箱式图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33221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方差分析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10</cp:revision>
  <dcterms:created xsi:type="dcterms:W3CDTF">2021-08-06T05:56:19Z</dcterms:created>
  <dcterms:modified xsi:type="dcterms:W3CDTF">2021-12-31T08:52:38Z</dcterms:modified>
</cp:coreProperties>
</file>