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80" y="-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836" y="1885071"/>
            <a:ext cx="2870348" cy="40642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1840" y="10527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界面介绍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9872" y="161427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数值型变量描述性分析</a:t>
            </a:r>
            <a:endParaRPr lang="zh-CN" altLang="en-US" sz="1400" b="1" dirty="0"/>
          </a:p>
        </p:txBody>
      </p:sp>
      <p:sp>
        <p:nvSpPr>
          <p:cNvPr id="8" name="线形标注 1 7"/>
          <p:cNvSpPr/>
          <p:nvPr/>
        </p:nvSpPr>
        <p:spPr>
          <a:xfrm>
            <a:off x="2339752" y="2636912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6141"/>
              <a:gd name="adj4" fmla="val 159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线形标注 1 11"/>
          <p:cNvSpPr/>
          <p:nvPr/>
        </p:nvSpPr>
        <p:spPr>
          <a:xfrm>
            <a:off x="2195736" y="3479883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指标变量列数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线形标注 1 12"/>
          <p:cNvSpPr/>
          <p:nvPr/>
        </p:nvSpPr>
        <p:spPr>
          <a:xfrm>
            <a:off x="2195736" y="4041068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4671"/>
              <a:gd name="adj4" fmla="val 12607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分组变量列数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线形标注 1 13"/>
          <p:cNvSpPr/>
          <p:nvPr/>
        </p:nvSpPr>
        <p:spPr>
          <a:xfrm>
            <a:off x="2201023" y="4437112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4671"/>
              <a:gd name="adj4" fmla="val 12607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线形标注 1 14"/>
          <p:cNvSpPr/>
          <p:nvPr/>
        </p:nvSpPr>
        <p:spPr>
          <a:xfrm>
            <a:off x="2208663" y="4941168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4671"/>
              <a:gd name="adj4" fmla="val 12607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下载结果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线形标注 1 15"/>
          <p:cNvSpPr/>
          <p:nvPr/>
        </p:nvSpPr>
        <p:spPr>
          <a:xfrm>
            <a:off x="2208663" y="5445224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4671"/>
              <a:gd name="adj4" fmla="val 12607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下载图片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38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60" y="1813975"/>
            <a:ext cx="2889398" cy="35180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31840" y="10527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界面介绍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19872" y="1537047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分类变量描述性分析</a:t>
            </a:r>
            <a:endParaRPr lang="zh-CN" altLang="en-US" sz="1400" b="1" dirty="0"/>
          </a:p>
        </p:txBody>
      </p:sp>
      <p:sp>
        <p:nvSpPr>
          <p:cNvPr id="10" name="线形标注 1 9"/>
          <p:cNvSpPr/>
          <p:nvPr/>
        </p:nvSpPr>
        <p:spPr>
          <a:xfrm>
            <a:off x="2339752" y="2636912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6141"/>
              <a:gd name="adj4" fmla="val 159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线形标注 1 10"/>
          <p:cNvSpPr/>
          <p:nvPr/>
        </p:nvSpPr>
        <p:spPr>
          <a:xfrm>
            <a:off x="2297006" y="3429000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指标变量列数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线形标注 1 11"/>
          <p:cNvSpPr/>
          <p:nvPr/>
        </p:nvSpPr>
        <p:spPr>
          <a:xfrm>
            <a:off x="2297007" y="4005064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分组变量列数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线形标注 1 12"/>
          <p:cNvSpPr/>
          <p:nvPr/>
        </p:nvSpPr>
        <p:spPr>
          <a:xfrm>
            <a:off x="2297007" y="4365104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线形标注 1 13"/>
          <p:cNvSpPr/>
          <p:nvPr/>
        </p:nvSpPr>
        <p:spPr>
          <a:xfrm>
            <a:off x="2297007" y="4869160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下载结果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020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47</Words>
  <Application>Microsoft Office PowerPoint</Application>
  <PresentationFormat>全屏显示(4:3)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7</cp:revision>
  <dcterms:created xsi:type="dcterms:W3CDTF">2021-10-08T12:35:33Z</dcterms:created>
  <dcterms:modified xsi:type="dcterms:W3CDTF">2021-12-31T09:11:17Z</dcterms:modified>
</cp:coreProperties>
</file>