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21" y="1340768"/>
            <a:ext cx="2895749" cy="5137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界面介绍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882276" y="2132856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743547" y="350100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1743546" y="407707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743545" y="292494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200" dirty="0" smtClean="0">
                <a:solidFill>
                  <a:srgbClr val="FF0000"/>
                </a:solidFill>
              </a:rPr>
              <a:t>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734426" y="462758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总体均数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1743544" y="501285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743547" y="550838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734425" y="602128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0121" y="108664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ea"/>
                <a:ea typeface="+mj-ea"/>
              </a:rPr>
              <a:t>t</a:t>
            </a:r>
            <a:r>
              <a:rPr lang="zh-CN" altLang="en-US" sz="1600" b="1" dirty="0" smtClean="0">
                <a:latin typeface="+mj-ea"/>
                <a:ea typeface="+mj-ea"/>
              </a:rPr>
              <a:t>检验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2021-12-31T09:19:46Z</dcterms:modified>
</cp:coreProperties>
</file>