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48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4510"/>
            <a:ext cx="3206915" cy="6470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90016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界面介绍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3544641" y="2733421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30447" y="345869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432284" y="38425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3432284" y="799520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58352" y="7474750"/>
            <a:ext cx="937941" cy="410188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3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NRI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zh-CN" altLang="en-US" sz="1200" dirty="0">
                <a:solidFill>
                  <a:srgbClr val="FF0000"/>
                </a:solidFill>
              </a:rPr>
              <a:t>分段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558352" y="5499673"/>
            <a:ext cx="970648" cy="465801"/>
          </a:xfrm>
          <a:prstGeom prst="borderCallout1">
            <a:avLst>
              <a:gd name="adj1" fmla="val 44544"/>
              <a:gd name="adj2" fmla="val 98811"/>
              <a:gd name="adj3" fmla="val 36599"/>
              <a:gd name="adj4" fmla="val 1406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517221" y="4356546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544640" y="5004618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544641" y="6053235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544641" y="6741812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443" y="1620242"/>
            <a:ext cx="287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NRI</a:t>
            </a:r>
            <a:r>
              <a:rPr lang="zh-CN" altLang="en-US" sz="1600" b="1" dirty="0" smtClean="0">
                <a:latin typeface="+mn-ea"/>
              </a:rPr>
              <a:t>和</a:t>
            </a:r>
            <a:r>
              <a:rPr lang="en-US" altLang="zh-CN" sz="1600" b="1" dirty="0" smtClean="0">
                <a:latin typeface="+mn-ea"/>
              </a:rPr>
              <a:t>IDI</a:t>
            </a:r>
            <a:r>
              <a:rPr lang="zh-CN" altLang="en-US" sz="1600" b="1" dirty="0" smtClean="0">
                <a:latin typeface="+mn-ea"/>
              </a:rPr>
              <a:t>（</a:t>
            </a:r>
            <a:r>
              <a:rPr lang="en-US" altLang="zh-CN" sz="1600" b="1" dirty="0" smtClean="0">
                <a:latin typeface="+mn-ea"/>
              </a:rPr>
              <a:t>logistic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9198" y="103546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界面介绍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96306"/>
            <a:ext cx="3372023" cy="5982007"/>
          </a:xfrm>
          <a:prstGeom prst="rect">
            <a:avLst/>
          </a:prstGeom>
        </p:spPr>
      </p:pic>
      <p:sp>
        <p:nvSpPr>
          <p:cNvPr id="16" name="线形标注 1 15"/>
          <p:cNvSpPr/>
          <p:nvPr/>
        </p:nvSpPr>
        <p:spPr>
          <a:xfrm>
            <a:off x="3902844" y="2983199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817906" y="37894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结局变量列数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790487" y="430704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生存时间列数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3779912" y="77566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903874" y="6050985"/>
            <a:ext cx="970648" cy="465801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47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875423" y="504062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895763" y="5580682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77497"/>
              <a:gd name="adj4" fmla="val 1373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902844" y="657979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902844" y="7295060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790486" y="463423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9459" y="1857752"/>
            <a:ext cx="287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NRI</a:t>
            </a:r>
            <a:r>
              <a:rPr lang="zh-CN" altLang="en-US" sz="1600" b="1" dirty="0" smtClean="0">
                <a:latin typeface="+mn-ea"/>
              </a:rPr>
              <a:t>和</a:t>
            </a:r>
            <a:r>
              <a:rPr lang="en-US" altLang="zh-CN" sz="1600" b="1" dirty="0" smtClean="0">
                <a:latin typeface="+mn-ea"/>
              </a:rPr>
              <a:t>IDI</a:t>
            </a:r>
            <a:r>
              <a:rPr lang="zh-CN" altLang="en-US" sz="1600" b="1" dirty="0" smtClean="0">
                <a:latin typeface="+mn-ea"/>
              </a:rPr>
              <a:t>（</a:t>
            </a:r>
            <a:r>
              <a:rPr lang="en-US" altLang="zh-CN" sz="1600" b="1" dirty="0" smtClean="0">
                <a:latin typeface="+mn-ea"/>
              </a:rPr>
              <a:t>Cox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2021-10-08T12:35:33Z</dcterms:created>
  <dcterms:modified xsi:type="dcterms:W3CDTF">2021-12-26T15:54:18Z</dcterms:modified>
</cp:coreProperties>
</file>