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496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76" y="2368394"/>
            <a:ext cx="2883048" cy="60645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84624" y="128989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2110134" y="2952403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963099" y="3888507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056343" y="4536579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056343" y="5256659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069937" y="5832723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模型预测效果评估方法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1984999" y="6552803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1973600" y="6912843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1973600" y="7416899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1963098" y="792095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ROC</a:t>
            </a:r>
            <a:r>
              <a:rPr lang="zh-CN" altLang="en-US" sz="1200" dirty="0" smtClean="0">
                <a:solidFill>
                  <a:srgbClr val="FF0000"/>
                </a:solidFill>
              </a:rPr>
              <a:t>曲线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0476" y="2088307"/>
            <a:ext cx="230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+mn-ea"/>
              </a:rPr>
              <a:t>Logisitic</a:t>
            </a:r>
            <a:r>
              <a:rPr lang="zh-CN" altLang="en-US" sz="1600" b="1" dirty="0" smtClean="0"/>
              <a:t>回归模型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11</cp:revision>
  <dcterms:created xsi:type="dcterms:W3CDTF">2021-08-06T05:56:19Z</dcterms:created>
  <dcterms:modified xsi:type="dcterms:W3CDTF">2021-12-26T14:27:11Z</dcterms:modified>
</cp:coreProperties>
</file>