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60848"/>
            <a:ext cx="2889398" cy="4064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49839" y="98072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195736" y="2795437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195736" y="3501008"/>
            <a:ext cx="864096" cy="504056"/>
          </a:xfrm>
          <a:prstGeom prst="borderCallout1">
            <a:avLst>
              <a:gd name="adj1" fmla="val 44544"/>
              <a:gd name="adj2" fmla="val 98811"/>
              <a:gd name="adj3" fmla="val 45258"/>
              <a:gd name="adj4" fmla="val 1470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选择卡方检验方法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057007" y="415771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62295" y="472514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51720" y="50851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57006" y="558924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2385" y="172229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卡方检验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12" y="618980"/>
            <a:ext cx="4375375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2021-12-26T12:38:17Z</dcterms:modified>
</cp:coreProperties>
</file>