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900112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00" y="-48"/>
      </p:cViewPr>
      <p:guideLst>
        <p:guide orient="horz" pos="283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96183"/>
            <a:ext cx="7772400" cy="192940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5100637"/>
            <a:ext cx="6400800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60463"/>
            <a:ext cx="2057400" cy="768012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60463"/>
            <a:ext cx="6019800" cy="76801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784057"/>
            <a:ext cx="7772400" cy="1787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815062"/>
            <a:ext cx="7772400" cy="19689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14836"/>
            <a:ext cx="4040188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854523"/>
            <a:ext cx="4040188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2014836"/>
            <a:ext cx="4041775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854523"/>
            <a:ext cx="4041775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3008313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358379"/>
            <a:ext cx="5111750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883570"/>
            <a:ext cx="3008313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6300787"/>
            <a:ext cx="5486400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804267"/>
            <a:ext cx="5486400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7044631"/>
            <a:ext cx="5486400" cy="1056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60462"/>
            <a:ext cx="8229600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100263"/>
            <a:ext cx="8229600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8342710"/>
            <a:ext cx="2895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787873"/>
            <a:ext cx="2933851" cy="651543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42491" y="75614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界面介绍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线形标注 1 13"/>
          <p:cNvSpPr/>
          <p:nvPr/>
        </p:nvSpPr>
        <p:spPr>
          <a:xfrm>
            <a:off x="2339752" y="2322321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46141"/>
              <a:gd name="adj4" fmla="val 1590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线形标注 1 15"/>
          <p:cNvSpPr/>
          <p:nvPr/>
        </p:nvSpPr>
        <p:spPr>
          <a:xfrm>
            <a:off x="2201023" y="3713676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结局变量列</a:t>
            </a:r>
            <a:r>
              <a:rPr lang="zh-CN" altLang="en-US" sz="1200" dirty="0" smtClean="0">
                <a:solidFill>
                  <a:srgbClr val="FF0000"/>
                </a:solidFill>
              </a:rPr>
              <a:t>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线形标注 1 16"/>
          <p:cNvSpPr/>
          <p:nvPr/>
        </p:nvSpPr>
        <p:spPr>
          <a:xfrm>
            <a:off x="2303230" y="4380530"/>
            <a:ext cx="971678" cy="432048"/>
          </a:xfrm>
          <a:prstGeom prst="borderCallout1">
            <a:avLst>
              <a:gd name="adj1" fmla="val 44544"/>
              <a:gd name="adj2" fmla="val 98811"/>
              <a:gd name="adj3" fmla="val 45163"/>
              <a:gd name="adj4" fmla="val 13868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数值</a:t>
            </a:r>
            <a:r>
              <a:rPr lang="zh-CN" altLang="en-US" sz="1200" dirty="0" smtClean="0">
                <a:solidFill>
                  <a:srgbClr val="FF0000"/>
                </a:solidFill>
              </a:rPr>
              <a:t>型自变量列</a:t>
            </a:r>
            <a:r>
              <a:rPr lang="zh-CN" altLang="en-US" sz="1200" dirty="0" smtClean="0">
                <a:solidFill>
                  <a:srgbClr val="FF0000"/>
                </a:solidFill>
              </a:rPr>
              <a:t>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线形标注 1 17"/>
          <p:cNvSpPr/>
          <p:nvPr/>
        </p:nvSpPr>
        <p:spPr>
          <a:xfrm>
            <a:off x="2303230" y="5113098"/>
            <a:ext cx="971678" cy="432048"/>
          </a:xfrm>
          <a:prstGeom prst="borderCallout1">
            <a:avLst>
              <a:gd name="adj1" fmla="val 44544"/>
              <a:gd name="adj2" fmla="val 98811"/>
              <a:gd name="adj3" fmla="val 45163"/>
              <a:gd name="adj4" fmla="val 13868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分类型自变量列</a:t>
            </a:r>
            <a:r>
              <a:rPr lang="zh-CN" altLang="en-US" sz="1200" dirty="0" smtClean="0">
                <a:solidFill>
                  <a:srgbClr val="FF0000"/>
                </a:solidFill>
              </a:rPr>
              <a:t>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线形标注 1 18"/>
          <p:cNvSpPr/>
          <p:nvPr/>
        </p:nvSpPr>
        <p:spPr>
          <a:xfrm>
            <a:off x="2325936" y="5724698"/>
            <a:ext cx="971678" cy="432048"/>
          </a:xfrm>
          <a:prstGeom prst="borderCallout1">
            <a:avLst>
              <a:gd name="adj1" fmla="val 44544"/>
              <a:gd name="adj2" fmla="val 98811"/>
              <a:gd name="adj3" fmla="val 45163"/>
              <a:gd name="adj4" fmla="val 13868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模型预测效果评估方法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线形标注 1 19"/>
          <p:cNvSpPr/>
          <p:nvPr/>
        </p:nvSpPr>
        <p:spPr>
          <a:xfrm>
            <a:off x="2218292" y="3132410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生存时间列</a:t>
            </a:r>
            <a:r>
              <a:rPr lang="zh-CN" altLang="en-US" sz="1200" dirty="0" smtClean="0">
                <a:solidFill>
                  <a:srgbClr val="FF0000"/>
                </a:solidFill>
              </a:rPr>
              <a:t>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线形标注 1 20"/>
          <p:cNvSpPr/>
          <p:nvPr/>
        </p:nvSpPr>
        <p:spPr>
          <a:xfrm>
            <a:off x="2218291" y="6379742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随机种子数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2" name="线形标注 1 21"/>
          <p:cNvSpPr/>
          <p:nvPr/>
        </p:nvSpPr>
        <p:spPr>
          <a:xfrm>
            <a:off x="2206311" y="6876826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交叉验证折数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线形标注 1 22"/>
          <p:cNvSpPr/>
          <p:nvPr/>
        </p:nvSpPr>
        <p:spPr>
          <a:xfrm>
            <a:off x="2218292" y="7308874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4" name="线形标注 1 23"/>
          <p:cNvSpPr/>
          <p:nvPr/>
        </p:nvSpPr>
        <p:spPr>
          <a:xfrm>
            <a:off x="2240998" y="7812930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下载结果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82551" y="1452067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n-ea"/>
              </a:rPr>
              <a:t>Cox</a:t>
            </a:r>
            <a:r>
              <a:rPr lang="zh-CN" altLang="en-US" sz="1600" b="1" dirty="0" smtClean="0">
                <a:latin typeface="+mn-ea"/>
              </a:rPr>
              <a:t>回归模型</a:t>
            </a:r>
            <a:endParaRPr lang="zh-CN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92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43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9</cp:revision>
  <dcterms:created xsi:type="dcterms:W3CDTF">2021-08-06T05:56:19Z</dcterms:created>
  <dcterms:modified xsi:type="dcterms:W3CDTF">2021-12-26T14:42:01Z</dcterms:modified>
</cp:coreProperties>
</file>