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60" y="-48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44" y="2448347"/>
            <a:ext cx="2889398" cy="63884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03280" y="144023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141280" y="3024411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971405" y="38465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087489" y="4464571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2087489" y="5221393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2087489" y="5832723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模型预测效果评估方法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2002551" y="668718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导入测试数据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1999000" y="727288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998999" y="7776939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2002550" y="82775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下载残差图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4104" y="2160315"/>
            <a:ext cx="279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多重线性模型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10</cp:revision>
  <dcterms:created xsi:type="dcterms:W3CDTF">2021-08-06T05:56:19Z</dcterms:created>
  <dcterms:modified xsi:type="dcterms:W3CDTF">2021-12-26T14:02:43Z</dcterms:modified>
</cp:coreProperties>
</file>