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2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412776"/>
            <a:ext cx="2863997" cy="510566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11760" y="620688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界面介绍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线形标注 1 13"/>
          <p:cNvSpPr/>
          <p:nvPr/>
        </p:nvSpPr>
        <p:spPr>
          <a:xfrm>
            <a:off x="1882276" y="2132856"/>
            <a:ext cx="864096" cy="288032"/>
          </a:xfrm>
          <a:prstGeom prst="borderCallout1">
            <a:avLst>
              <a:gd name="adj1" fmla="val 44544"/>
              <a:gd name="adj2" fmla="val 98811"/>
              <a:gd name="adj3" fmla="val 46141"/>
              <a:gd name="adj4" fmla="val 15907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导入数据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5" name="线形标注 1 14"/>
          <p:cNvSpPr/>
          <p:nvPr/>
        </p:nvSpPr>
        <p:spPr>
          <a:xfrm>
            <a:off x="1743547" y="3501008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指标变量列数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6" name="线形标注 1 15"/>
          <p:cNvSpPr/>
          <p:nvPr/>
        </p:nvSpPr>
        <p:spPr>
          <a:xfrm>
            <a:off x="1743546" y="4077072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分组变量列数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7" name="线形标注 1 16"/>
          <p:cNvSpPr/>
          <p:nvPr/>
        </p:nvSpPr>
        <p:spPr>
          <a:xfrm>
            <a:off x="1743545" y="2924944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选择</a:t>
            </a:r>
            <a:r>
              <a:rPr lang="en-US" altLang="zh-CN" sz="12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1200" dirty="0" smtClean="0">
                <a:solidFill>
                  <a:srgbClr val="FF0000"/>
                </a:solidFill>
              </a:rPr>
              <a:t>检验方法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8" name="线形标注 1 17"/>
          <p:cNvSpPr/>
          <p:nvPr/>
        </p:nvSpPr>
        <p:spPr>
          <a:xfrm>
            <a:off x="1734426" y="4627581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总体均数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9" name="线形标注 1 18"/>
          <p:cNvSpPr/>
          <p:nvPr/>
        </p:nvSpPr>
        <p:spPr>
          <a:xfrm>
            <a:off x="1743544" y="5012855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点击查看结果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0" name="线形标注 1 19"/>
          <p:cNvSpPr/>
          <p:nvPr/>
        </p:nvSpPr>
        <p:spPr>
          <a:xfrm>
            <a:off x="1743547" y="5508380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下载结果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1" name="线形标注 1 20"/>
          <p:cNvSpPr/>
          <p:nvPr/>
        </p:nvSpPr>
        <p:spPr>
          <a:xfrm>
            <a:off x="1734425" y="6021288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下载箱式图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50121" y="1086644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+mj-ea"/>
                <a:ea typeface="+mj-ea"/>
              </a:rPr>
              <a:t>t</a:t>
            </a:r>
            <a:r>
              <a:rPr lang="zh-CN" altLang="en-US" sz="1600" b="1" dirty="0" smtClean="0">
                <a:latin typeface="+mj-ea"/>
                <a:ea typeface="+mj-ea"/>
              </a:rPr>
              <a:t>检验</a:t>
            </a:r>
            <a:endParaRPr lang="zh-CN" altLang="en-US" sz="16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1924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29</Words>
  <Application>Microsoft Office PowerPoint</Application>
  <PresentationFormat>全屏显示(4:3)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86182</dc:creator>
  <cp:lastModifiedBy>86182</cp:lastModifiedBy>
  <cp:revision>6</cp:revision>
  <dcterms:created xsi:type="dcterms:W3CDTF">2021-08-06T05:56:19Z</dcterms:created>
  <dcterms:modified xsi:type="dcterms:W3CDTF">2021-12-26T10:17:54Z</dcterms:modified>
</cp:coreProperties>
</file>