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68" y="1337322"/>
            <a:ext cx="2965602" cy="51183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63888" y="38550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2987825" y="2060848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2987824" y="2852936"/>
            <a:ext cx="864096" cy="432048"/>
          </a:xfrm>
          <a:prstGeom prst="borderCallout1">
            <a:avLst>
              <a:gd name="adj1" fmla="val 44544"/>
              <a:gd name="adj2" fmla="val 98811"/>
              <a:gd name="adj3" fmla="val 45406"/>
              <a:gd name="adj4" fmla="val 1505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选择秩和检验方法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2864491" y="345659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指标变量列数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2864635" y="400506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分组变量</a:t>
            </a:r>
            <a:r>
              <a:rPr lang="zh-CN" altLang="en-US" sz="1200" dirty="0" smtClean="0">
                <a:solidFill>
                  <a:srgbClr val="FF0000"/>
                </a:solidFill>
              </a:rPr>
              <a:t>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2849096" y="454457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总体中位数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2864635" y="496109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2864635" y="544522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2864635" y="596512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下载箱式图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5868" y="1052736"/>
            <a:ext cx="1358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秩和检验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10</cp:revision>
  <dcterms:created xsi:type="dcterms:W3CDTF">2021-08-06T05:56:19Z</dcterms:created>
  <dcterms:modified xsi:type="dcterms:W3CDTF">2021-12-26T13:00:18Z</dcterms:modified>
</cp:coreProperties>
</file>