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900112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00" y="696"/>
      </p:cViewPr>
      <p:guideLst>
        <p:guide orient="horz" pos="283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796183"/>
            <a:ext cx="7772400" cy="192940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5100637"/>
            <a:ext cx="6400800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60463"/>
            <a:ext cx="2057400" cy="768012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60463"/>
            <a:ext cx="6019800" cy="768012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784057"/>
            <a:ext cx="7772400" cy="17877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815062"/>
            <a:ext cx="7772400" cy="19689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100263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100263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014836"/>
            <a:ext cx="4040188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854523"/>
            <a:ext cx="4040188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2014836"/>
            <a:ext cx="4041775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854523"/>
            <a:ext cx="4041775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358378"/>
            <a:ext cx="3008313" cy="15251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358379"/>
            <a:ext cx="5111750" cy="76822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883570"/>
            <a:ext cx="3008313" cy="615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6300787"/>
            <a:ext cx="5486400" cy="7438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804267"/>
            <a:ext cx="5486400" cy="5400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7044631"/>
            <a:ext cx="5486400" cy="10563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60462"/>
            <a:ext cx="8229600" cy="150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100263"/>
            <a:ext cx="8229600" cy="594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8342710"/>
            <a:ext cx="2133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8342710"/>
            <a:ext cx="2895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8342710"/>
            <a:ext cx="2133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023" y="1742496"/>
            <a:ext cx="2851297" cy="70044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37522" y="604480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界面介绍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1381716"/>
            <a:ext cx="2274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限制性立方样条</a:t>
            </a:r>
            <a:endParaRPr lang="zh-CN" altLang="en-US" sz="1600" b="1" dirty="0"/>
          </a:p>
        </p:txBody>
      </p:sp>
      <p:sp>
        <p:nvSpPr>
          <p:cNvPr id="22" name="线形标注 1 21"/>
          <p:cNvSpPr/>
          <p:nvPr/>
        </p:nvSpPr>
        <p:spPr>
          <a:xfrm>
            <a:off x="3505474" y="2340322"/>
            <a:ext cx="864096" cy="288032"/>
          </a:xfrm>
          <a:prstGeom prst="borderCallout1">
            <a:avLst>
              <a:gd name="adj1" fmla="val 44544"/>
              <a:gd name="adj2" fmla="val 98811"/>
              <a:gd name="adj3" fmla="val 46141"/>
              <a:gd name="adj4" fmla="val 15907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导入数据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3" name="线形标注 1 22"/>
          <p:cNvSpPr/>
          <p:nvPr/>
        </p:nvSpPr>
        <p:spPr>
          <a:xfrm>
            <a:off x="3358439" y="2916386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选择模型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4" name="线形标注 1 23"/>
          <p:cNvSpPr/>
          <p:nvPr/>
        </p:nvSpPr>
        <p:spPr>
          <a:xfrm>
            <a:off x="3358439" y="3564458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因变量列数</a:t>
            </a:r>
          </a:p>
        </p:txBody>
      </p:sp>
      <p:sp>
        <p:nvSpPr>
          <p:cNvPr id="25" name="线形标注 1 24"/>
          <p:cNvSpPr/>
          <p:nvPr/>
        </p:nvSpPr>
        <p:spPr>
          <a:xfrm>
            <a:off x="3367726" y="4140522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自变量列数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6" name="线形标注 1 25"/>
          <p:cNvSpPr/>
          <p:nvPr/>
        </p:nvSpPr>
        <p:spPr>
          <a:xfrm>
            <a:off x="3458162" y="4644578"/>
            <a:ext cx="1011574" cy="432048"/>
          </a:xfrm>
          <a:prstGeom prst="borderCallout1">
            <a:avLst>
              <a:gd name="adj1" fmla="val 44544"/>
              <a:gd name="adj2" fmla="val 98811"/>
              <a:gd name="adj3" fmla="val 45162"/>
              <a:gd name="adj4" fmla="val 12789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数值型协变量列数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7" name="线形标注 1 26"/>
          <p:cNvSpPr/>
          <p:nvPr/>
        </p:nvSpPr>
        <p:spPr>
          <a:xfrm>
            <a:off x="3367726" y="5724698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自定义参数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8" name="线形标注 1 27"/>
          <p:cNvSpPr/>
          <p:nvPr/>
        </p:nvSpPr>
        <p:spPr>
          <a:xfrm>
            <a:off x="3367726" y="7236866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点击查看结果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9" name="线形标注 1 28"/>
          <p:cNvSpPr/>
          <p:nvPr/>
        </p:nvSpPr>
        <p:spPr>
          <a:xfrm>
            <a:off x="3505474" y="6732810"/>
            <a:ext cx="929679" cy="432048"/>
          </a:xfrm>
          <a:prstGeom prst="borderCallout1">
            <a:avLst>
              <a:gd name="adj1" fmla="val 44544"/>
              <a:gd name="adj2" fmla="val 98811"/>
              <a:gd name="adj3" fmla="val 44966"/>
              <a:gd name="adj4" fmla="val 14244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截点数</a:t>
            </a:r>
            <a:r>
              <a:rPr lang="en-US" altLang="zh-CN" sz="1200" dirty="0" smtClean="0">
                <a:solidFill>
                  <a:srgbClr val="FF0000"/>
                </a:solidFill>
              </a:rPr>
              <a:t>/</a:t>
            </a:r>
            <a:r>
              <a:rPr lang="zh-CN" altLang="en-US" sz="1200" dirty="0" smtClean="0">
                <a:solidFill>
                  <a:srgbClr val="FF0000"/>
                </a:solidFill>
              </a:rPr>
              <a:t>截点位置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0" name="线形标注 1 29"/>
          <p:cNvSpPr/>
          <p:nvPr/>
        </p:nvSpPr>
        <p:spPr>
          <a:xfrm>
            <a:off x="3458162" y="5226485"/>
            <a:ext cx="1011574" cy="432048"/>
          </a:xfrm>
          <a:prstGeom prst="borderCallout1">
            <a:avLst>
              <a:gd name="adj1" fmla="val 44544"/>
              <a:gd name="adj2" fmla="val 98811"/>
              <a:gd name="adj3" fmla="val 45162"/>
              <a:gd name="adj4" fmla="val 1274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分类</a:t>
            </a:r>
            <a:r>
              <a:rPr lang="zh-CN" altLang="en-US" sz="1200" dirty="0" smtClean="0">
                <a:solidFill>
                  <a:srgbClr val="FF0000"/>
                </a:solidFill>
              </a:rPr>
              <a:t>型协变量列数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1" name="线形标注 1 30"/>
          <p:cNvSpPr/>
          <p:nvPr/>
        </p:nvSpPr>
        <p:spPr>
          <a:xfrm>
            <a:off x="3358438" y="6300762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4672"/>
              <a:gd name="adj4" fmla="val 12570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参考值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2" name="线形标注 1 31"/>
          <p:cNvSpPr/>
          <p:nvPr/>
        </p:nvSpPr>
        <p:spPr>
          <a:xfrm>
            <a:off x="3399535" y="7740922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下载结果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3" name="线形标注 1 32"/>
          <p:cNvSpPr/>
          <p:nvPr/>
        </p:nvSpPr>
        <p:spPr>
          <a:xfrm>
            <a:off x="3399536" y="8244978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+mn-ea"/>
              </a:rPr>
              <a:t>下载</a:t>
            </a:r>
            <a:r>
              <a:rPr lang="en-US" altLang="zh-CN" sz="1200" dirty="0" smtClean="0">
                <a:solidFill>
                  <a:srgbClr val="FF0000"/>
                </a:solidFill>
                <a:latin typeface="+mn-ea"/>
              </a:rPr>
              <a:t>RCS</a:t>
            </a:r>
            <a:r>
              <a:rPr lang="zh-CN" altLang="en-US" sz="1200" dirty="0" smtClean="0">
                <a:solidFill>
                  <a:srgbClr val="FF0000"/>
                </a:solidFill>
                <a:latin typeface="+mn-ea"/>
              </a:rPr>
              <a:t>图片</a:t>
            </a:r>
            <a:endParaRPr lang="zh-CN" altLang="en-US" sz="12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92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46</Words>
  <Application>Microsoft Office PowerPoint</Application>
  <PresentationFormat>自定义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86182</dc:creator>
  <cp:lastModifiedBy>86182</cp:lastModifiedBy>
  <cp:revision>13</cp:revision>
  <dcterms:created xsi:type="dcterms:W3CDTF">2021-08-06T05:56:19Z</dcterms:created>
  <dcterms:modified xsi:type="dcterms:W3CDTF">2022-06-08T13:17:54Z</dcterms:modified>
</cp:coreProperties>
</file>