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00" y="528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55031"/>
            <a:ext cx="2857647" cy="64646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2491" y="75614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339752" y="2322321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201023" y="371367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结局变量列数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303230" y="4380530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数值</a:t>
            </a:r>
            <a:r>
              <a:rPr lang="zh-CN" altLang="en-US" sz="1200" dirty="0" smtClean="0">
                <a:solidFill>
                  <a:srgbClr val="FF0000"/>
                </a:solidFill>
              </a:rPr>
              <a:t>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303230" y="5113098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2325936" y="5724698"/>
            <a:ext cx="971678" cy="432048"/>
          </a:xfrm>
          <a:prstGeom prst="borderCallout1">
            <a:avLst>
              <a:gd name="adj1" fmla="val 44544"/>
              <a:gd name="adj2" fmla="val 98811"/>
              <a:gd name="adj3" fmla="val 45163"/>
              <a:gd name="adj4" fmla="val 1386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模型预测效果评估方法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2218292" y="31324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生存时间列数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2218291" y="637974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2206311" y="687682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交叉验证折数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2218292" y="73088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2240998" y="77409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2551" y="1452067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Cox</a:t>
            </a:r>
            <a:r>
              <a:rPr lang="zh-CN" altLang="en-US" sz="1600" b="1" dirty="0" smtClean="0">
                <a:latin typeface="+mn-ea"/>
              </a:rPr>
              <a:t>回归模型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10</cp:revision>
  <dcterms:created xsi:type="dcterms:W3CDTF">2021-08-06T05:56:19Z</dcterms:created>
  <dcterms:modified xsi:type="dcterms:W3CDTF">2022-06-08T12:40:52Z</dcterms:modified>
</cp:coreProperties>
</file>