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8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28" y="1340768"/>
            <a:ext cx="3035456" cy="4070559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2123728" y="1844824"/>
            <a:ext cx="936104" cy="288032"/>
          </a:xfrm>
          <a:prstGeom prst="borderCallout1">
            <a:avLst>
              <a:gd name="adj1" fmla="val 50496"/>
              <a:gd name="adj2" fmla="val 100338"/>
              <a:gd name="adj3" fmla="val 120437"/>
              <a:gd name="adj4" fmla="val 158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2123728" y="2867447"/>
            <a:ext cx="936104" cy="417537"/>
          </a:xfrm>
          <a:prstGeom prst="borderCallout1">
            <a:avLst>
              <a:gd name="adj1" fmla="val 50496"/>
              <a:gd name="adj2" fmla="val 100338"/>
              <a:gd name="adj3" fmla="val 89069"/>
              <a:gd name="adj4" fmla="val 1472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1979712" y="4869160"/>
            <a:ext cx="1152128" cy="288032"/>
          </a:xfrm>
          <a:prstGeom prst="borderCallout1">
            <a:avLst>
              <a:gd name="adj1" fmla="val 52481"/>
              <a:gd name="adj2" fmla="val 99417"/>
              <a:gd name="adj3" fmla="val 56724"/>
              <a:gd name="adj4" fmla="val 1332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18864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1979712" y="3717032"/>
            <a:ext cx="1124940" cy="432048"/>
          </a:xfrm>
          <a:prstGeom prst="borderCallout1">
            <a:avLst>
              <a:gd name="adj1" fmla="val 50496"/>
              <a:gd name="adj2" fmla="val 100338"/>
              <a:gd name="adj3" fmla="val 79578"/>
              <a:gd name="adj4" fmla="val 1331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输入自变量</a:t>
            </a:r>
            <a:r>
              <a:rPr lang="zh-CN" altLang="en-US" sz="1200" dirty="0">
                <a:solidFill>
                  <a:srgbClr val="FF0000"/>
                </a:solidFill>
              </a:rPr>
              <a:t>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数（分类变量）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1979712" y="4293096"/>
            <a:ext cx="1124940" cy="432048"/>
          </a:xfrm>
          <a:prstGeom prst="borderCallout1">
            <a:avLst>
              <a:gd name="adj1" fmla="val 50496"/>
              <a:gd name="adj2" fmla="val 100338"/>
              <a:gd name="adj3" fmla="val 76051"/>
              <a:gd name="adj4" fmla="val 1322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输入自变量</a:t>
            </a:r>
            <a:r>
              <a:rPr lang="zh-CN" altLang="en-US" sz="1200" dirty="0">
                <a:solidFill>
                  <a:srgbClr val="FF0000"/>
                </a:solidFill>
              </a:rPr>
              <a:t>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数（连续变量）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59" y="1730287"/>
            <a:ext cx="6432881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6632"/>
            <a:ext cx="2971953" cy="6731346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1907704" y="1052736"/>
            <a:ext cx="936104" cy="288032"/>
          </a:xfrm>
          <a:prstGeom prst="borderCallout1">
            <a:avLst>
              <a:gd name="adj1" fmla="val 50496"/>
              <a:gd name="adj2" fmla="val 100338"/>
              <a:gd name="adj3" fmla="val 120437"/>
              <a:gd name="adj4" fmla="val 158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1907704" y="1916832"/>
            <a:ext cx="936104" cy="417537"/>
          </a:xfrm>
          <a:prstGeom prst="borderCallout1">
            <a:avLst>
              <a:gd name="adj1" fmla="val 50496"/>
              <a:gd name="adj2" fmla="val 100338"/>
              <a:gd name="adj3" fmla="val 89069"/>
              <a:gd name="adj4" fmla="val 1472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1907704" y="2636912"/>
            <a:ext cx="983312" cy="432048"/>
          </a:xfrm>
          <a:prstGeom prst="borderCallout1">
            <a:avLst>
              <a:gd name="adj1" fmla="val 50496"/>
              <a:gd name="adj2" fmla="val 100338"/>
              <a:gd name="adj3" fmla="val 79578"/>
              <a:gd name="adj4" fmla="val 1331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dirty="0">
                <a:solidFill>
                  <a:srgbClr val="FF0000"/>
                </a:solidFill>
              </a:rPr>
              <a:t>输入连续型自变量列数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1884616" y="3429000"/>
            <a:ext cx="983312" cy="432048"/>
          </a:xfrm>
          <a:prstGeom prst="borderCallout1">
            <a:avLst>
              <a:gd name="adj1" fmla="val 50496"/>
              <a:gd name="adj2" fmla="val 100338"/>
              <a:gd name="adj3" fmla="val 79578"/>
              <a:gd name="adj4" fmla="val 1331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dirty="0" smtClean="0">
                <a:solidFill>
                  <a:srgbClr val="FF0000"/>
                </a:solidFill>
              </a:rPr>
              <a:t>输入</a:t>
            </a:r>
            <a:r>
              <a:rPr lang="zh-CN" altLang="en-US" sz="1200" dirty="0" smtClean="0">
                <a:solidFill>
                  <a:srgbClr val="FF0000"/>
                </a:solidFill>
              </a:rPr>
              <a:t>分类</a:t>
            </a:r>
            <a:r>
              <a:rPr lang="zh-CN" altLang="zh-CN" sz="1200" dirty="0" smtClean="0">
                <a:solidFill>
                  <a:srgbClr val="FF0000"/>
                </a:solidFill>
              </a:rPr>
              <a:t>型</a:t>
            </a:r>
            <a:r>
              <a:rPr lang="zh-CN" altLang="zh-CN" sz="1200" dirty="0">
                <a:solidFill>
                  <a:srgbClr val="FF0000"/>
                </a:solidFill>
              </a:rPr>
              <a:t>自变量列数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1893784" y="4077072"/>
            <a:ext cx="983312" cy="432048"/>
          </a:xfrm>
          <a:prstGeom prst="borderCallout1">
            <a:avLst>
              <a:gd name="adj1" fmla="val 50496"/>
              <a:gd name="adj2" fmla="val 100338"/>
              <a:gd name="adj3" fmla="val 79578"/>
              <a:gd name="adj4" fmla="val 1331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测试模型预测效果方法</a:t>
            </a:r>
            <a:endParaRPr lang="zh-CN" altLang="zh-CN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1910904" y="4674840"/>
            <a:ext cx="983312" cy="432048"/>
          </a:xfrm>
          <a:prstGeom prst="borderCallout1">
            <a:avLst>
              <a:gd name="adj1" fmla="val 50496"/>
              <a:gd name="adj2" fmla="val 100338"/>
              <a:gd name="adj3" fmla="val 79578"/>
              <a:gd name="adj4" fmla="val 1331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设置随机种子数</a:t>
            </a:r>
            <a:endParaRPr lang="zh-CN" altLang="zh-CN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1930232" y="5157192"/>
            <a:ext cx="983312" cy="432048"/>
          </a:xfrm>
          <a:prstGeom prst="borderCallout1">
            <a:avLst>
              <a:gd name="adj1" fmla="val 50496"/>
              <a:gd name="adj2" fmla="val 100338"/>
              <a:gd name="adj3" fmla="val 79578"/>
              <a:gd name="adj4" fmla="val 1331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设置交叉折数</a:t>
            </a:r>
            <a:endParaRPr lang="zh-CN" altLang="zh-CN" sz="1200" dirty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1907704" y="5661248"/>
            <a:ext cx="983312" cy="432048"/>
          </a:xfrm>
          <a:prstGeom prst="borderCallout1">
            <a:avLst>
              <a:gd name="adj1" fmla="val 50496"/>
              <a:gd name="adj2" fmla="val 100338"/>
              <a:gd name="adj3" fmla="val 56062"/>
              <a:gd name="adj4" fmla="val 14552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zh-CN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1914104" y="6232832"/>
            <a:ext cx="983312" cy="432048"/>
          </a:xfrm>
          <a:prstGeom prst="borderCallout1">
            <a:avLst>
              <a:gd name="adj1" fmla="val 50496"/>
              <a:gd name="adj2" fmla="val 100338"/>
              <a:gd name="adj3" fmla="val 51359"/>
              <a:gd name="adj4" fmla="val 14604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</a:t>
            </a:r>
            <a:r>
              <a:rPr lang="en-US" altLang="zh-CN" sz="1200" dirty="0" smtClean="0">
                <a:solidFill>
                  <a:srgbClr val="FF0000"/>
                </a:solidFill>
              </a:rPr>
              <a:t>PDF</a:t>
            </a:r>
            <a:r>
              <a:rPr lang="zh-CN" altLang="en-US" sz="1200" dirty="0" smtClean="0">
                <a:solidFill>
                  <a:srgbClr val="FF0000"/>
                </a:solidFill>
              </a:rPr>
              <a:t>图片链接</a:t>
            </a:r>
            <a:endParaRPr lang="zh-CN" altLang="zh-C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0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65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9</cp:revision>
  <dcterms:created xsi:type="dcterms:W3CDTF">2021-08-06T05:56:19Z</dcterms:created>
  <dcterms:modified xsi:type="dcterms:W3CDTF">2021-12-23T02:52:46Z</dcterms:modified>
</cp:coreProperties>
</file>