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03" y="838744"/>
            <a:ext cx="3092609" cy="3886400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1331640" y="1484784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403648" y="2276872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6763"/>
              <a:gd name="adj4" fmla="val 1458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</a:t>
            </a:r>
            <a:r>
              <a:rPr lang="zh-CN" altLang="en-US" sz="1200" dirty="0">
                <a:solidFill>
                  <a:srgbClr val="FF0000"/>
                </a:solidFill>
              </a:rPr>
              <a:t>卡方</a:t>
            </a:r>
            <a:r>
              <a:rPr lang="zh-CN" altLang="en-US" sz="1200" dirty="0" smtClean="0">
                <a:solidFill>
                  <a:srgbClr val="FF0000"/>
                </a:solidFill>
              </a:rPr>
              <a:t>检验方法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1403648" y="2939455"/>
            <a:ext cx="936104" cy="417537"/>
          </a:xfrm>
          <a:prstGeom prst="borderCallout1">
            <a:avLst>
              <a:gd name="adj1" fmla="val 50496"/>
              <a:gd name="adj2" fmla="val 100338"/>
              <a:gd name="adj3" fmla="val 85046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403648" y="3501008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0754"/>
              <a:gd name="adj4" fmla="val 1484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输入分组变量列数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269326" y="4077072"/>
            <a:ext cx="1097340" cy="288032"/>
          </a:xfrm>
          <a:prstGeom prst="borderCallout1">
            <a:avLst>
              <a:gd name="adj1" fmla="val 50496"/>
              <a:gd name="adj2" fmla="val 100338"/>
              <a:gd name="adj3" fmla="val 54960"/>
              <a:gd name="adj4" fmla="val 1429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12" y="618980"/>
            <a:ext cx="4375375" cy="56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6</cp:revision>
  <dcterms:created xsi:type="dcterms:W3CDTF">2021-08-06T05:56:19Z</dcterms:created>
  <dcterms:modified xsi:type="dcterms:W3CDTF">2021-12-21T02:07:30Z</dcterms:modified>
</cp:coreProperties>
</file>