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16" y="908720"/>
            <a:ext cx="2609984" cy="3111660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331640" y="1556792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331640" y="2348880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输入变量的列</a:t>
            </a:r>
            <a:r>
              <a:rPr lang="zh-CN" altLang="en-US" sz="12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242412" y="2924944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325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1252944" y="3429000"/>
            <a:ext cx="1097340" cy="432048"/>
          </a:xfrm>
          <a:prstGeom prst="borderCallout1">
            <a:avLst>
              <a:gd name="adj1" fmla="val 50496"/>
              <a:gd name="adj2" fmla="val 100338"/>
              <a:gd name="adj3" fmla="val 53187"/>
              <a:gd name="adj4" fmla="val 1325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点击下载</a:t>
            </a:r>
            <a:r>
              <a:rPr lang="en-US" altLang="zh-CN" sz="1200" dirty="0" smtClean="0">
                <a:solidFill>
                  <a:srgbClr val="FF0000"/>
                </a:solidFill>
              </a:rPr>
              <a:t>PDF</a:t>
            </a:r>
            <a:r>
              <a:rPr lang="zh-CN" altLang="en-US" sz="1200" dirty="0" smtClean="0">
                <a:solidFill>
                  <a:srgbClr val="FF0000"/>
                </a:solidFill>
              </a:rPr>
              <a:t>图片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6338"/>
            <a:ext cx="4127712" cy="3429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95514"/>
            <a:ext cx="4115011" cy="3333921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372200" y="589044"/>
            <a:ext cx="936104" cy="288032"/>
          </a:xfrm>
          <a:prstGeom prst="borderCallout1">
            <a:avLst>
              <a:gd name="adj1" fmla="val 50496"/>
              <a:gd name="adj2" fmla="val -529"/>
              <a:gd name="adj3" fmla="val 89379"/>
              <a:gd name="adj4" fmla="val -672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</a:rPr>
              <a:t>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372200" y="1124744"/>
            <a:ext cx="936104" cy="288032"/>
          </a:xfrm>
          <a:prstGeom prst="borderCallout1">
            <a:avLst>
              <a:gd name="adj1" fmla="val 47045"/>
              <a:gd name="adj2" fmla="val -528"/>
              <a:gd name="adj3" fmla="val 6562"/>
              <a:gd name="adj4" fmla="val -832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相关系数</a:t>
            </a:r>
          </a:p>
        </p:txBody>
      </p:sp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8</cp:revision>
  <dcterms:created xsi:type="dcterms:W3CDTF">2021-08-06T05:56:19Z</dcterms:created>
  <dcterms:modified xsi:type="dcterms:W3CDTF">2021-12-21T12:37:41Z</dcterms:modified>
</cp:coreProperties>
</file>