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40" y="1920797"/>
            <a:ext cx="2608620" cy="3367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161427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数值型变量描述性分析</a:t>
            </a:r>
            <a:endParaRPr lang="zh-CN" altLang="en-US" sz="1400" b="1" dirty="0"/>
          </a:p>
        </p:txBody>
      </p:sp>
      <p:sp>
        <p:nvSpPr>
          <p:cNvPr id="8" name="线形标注 1 7"/>
          <p:cNvSpPr/>
          <p:nvPr/>
        </p:nvSpPr>
        <p:spPr>
          <a:xfrm>
            <a:off x="2267744" y="2420888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2267744" y="3284984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输入指标变量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2267744" y="4005064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输入分组变量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2267744" y="4797152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45435"/>
              <a:gd name="adj4" fmla="val 1514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8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768166"/>
            <a:ext cx="3193648" cy="374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线形标注 1 2"/>
          <p:cNvSpPr/>
          <p:nvPr/>
        </p:nvSpPr>
        <p:spPr>
          <a:xfrm>
            <a:off x="2267744" y="2420888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2267744" y="3429000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输入指标变量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2267744" y="4149080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134326"/>
              <a:gd name="adj4" fmla="val 158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FF0000"/>
                </a:solidFill>
              </a:rPr>
              <a:t>输入分组变量</a:t>
            </a:r>
            <a:r>
              <a:rPr lang="zh-CN" altLang="en-US" sz="1200" dirty="0" smtClean="0">
                <a:solidFill>
                  <a:srgbClr val="FF0000"/>
                </a:solidFill>
              </a:rPr>
              <a:t>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2267744" y="4869160"/>
            <a:ext cx="864096" cy="360040"/>
          </a:xfrm>
          <a:prstGeom prst="borderCallout1">
            <a:avLst>
              <a:gd name="adj1" fmla="val 44544"/>
              <a:gd name="adj2" fmla="val 98811"/>
              <a:gd name="adj3" fmla="val 45435"/>
              <a:gd name="adj4" fmla="val 1514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10527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界面介绍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149161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分类变量描述性分析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7502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3</cp:revision>
  <dcterms:created xsi:type="dcterms:W3CDTF">2021-10-08T12:35:33Z</dcterms:created>
  <dcterms:modified xsi:type="dcterms:W3CDTF">2021-12-16T06:51:06Z</dcterms:modified>
</cp:coreProperties>
</file>