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80" y="672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70696"/>
            <a:ext cx="2883048" cy="66678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7522" y="60448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1381716"/>
            <a:ext cx="2274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偏最小二乘判别分析</a:t>
            </a:r>
            <a:endParaRPr lang="zh-CN" altLang="en-US" sz="1600" b="1" dirty="0"/>
          </a:p>
        </p:txBody>
      </p:sp>
      <p:sp>
        <p:nvSpPr>
          <p:cNvPr id="22" name="线形标注 1 21"/>
          <p:cNvSpPr/>
          <p:nvPr/>
        </p:nvSpPr>
        <p:spPr>
          <a:xfrm>
            <a:off x="3536016" y="2268314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线形标注 1 22"/>
          <p:cNvSpPr/>
          <p:nvPr/>
        </p:nvSpPr>
        <p:spPr>
          <a:xfrm>
            <a:off x="3420453" y="284437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预测方法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线形标注 1 24"/>
          <p:cNvSpPr/>
          <p:nvPr/>
        </p:nvSpPr>
        <p:spPr>
          <a:xfrm>
            <a:off x="3420453" y="414052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因变量</a:t>
            </a:r>
            <a:r>
              <a:rPr lang="zh-CN" altLang="en-US" sz="1200" dirty="0" smtClean="0">
                <a:solidFill>
                  <a:srgbClr val="FF0000"/>
                </a:solidFill>
              </a:rPr>
              <a:t>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线形标注 1 27"/>
          <p:cNvSpPr/>
          <p:nvPr/>
        </p:nvSpPr>
        <p:spPr>
          <a:xfrm>
            <a:off x="3422869" y="680481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线形标注 1 31"/>
          <p:cNvSpPr/>
          <p:nvPr/>
        </p:nvSpPr>
        <p:spPr>
          <a:xfrm>
            <a:off x="3422869" y="730887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线形标注 1 32"/>
          <p:cNvSpPr/>
          <p:nvPr/>
        </p:nvSpPr>
        <p:spPr>
          <a:xfrm>
            <a:off x="3422869" y="781293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下载得分图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线形标注 1 17"/>
          <p:cNvSpPr/>
          <p:nvPr/>
        </p:nvSpPr>
        <p:spPr>
          <a:xfrm>
            <a:off x="3416901" y="644477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维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/2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维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3420452" y="352599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交叉验证折数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3536016" y="4718932"/>
            <a:ext cx="928526" cy="432047"/>
          </a:xfrm>
          <a:prstGeom prst="borderCallout1">
            <a:avLst>
              <a:gd name="adj1" fmla="val 44544"/>
              <a:gd name="adj2" fmla="val 98811"/>
              <a:gd name="adj3" fmla="val 44966"/>
              <a:gd name="adj4" fmla="val 14848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数值型自变量列数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3429502" y="536465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主成分数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3441523" y="594072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随机种子数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42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14</cp:revision>
  <dcterms:created xsi:type="dcterms:W3CDTF">2021-08-06T05:56:19Z</dcterms:created>
  <dcterms:modified xsi:type="dcterms:W3CDTF">2021-12-27T01:51:44Z</dcterms:modified>
</cp:coreProperties>
</file>