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3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76" y="1683565"/>
            <a:ext cx="2857647" cy="57406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随机森林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26831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420453" y="28443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1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预测方法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437053" y="5933611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3441754" y="64447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55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445783" y="694883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2"/>
              <a:gd name="adj4" fmla="val 1253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rgbClr val="FF0000"/>
                </a:solidFill>
                <a:latin typeface="+mn-ea"/>
              </a:rPr>
              <a:t>下载图</a:t>
            </a:r>
            <a:r>
              <a:rPr lang="zh-CN" altLang="en-US" sz="1200">
                <a:solidFill>
                  <a:srgbClr val="FF0000"/>
                </a:solidFill>
                <a:latin typeface="+mn-ea"/>
              </a:rPr>
              <a:t>片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3420452" y="352599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3503801" y="4212530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数值型自变量列数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437054" y="550867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47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508334" y="4860602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</a:t>
            </a:r>
            <a:r>
              <a:rPr lang="zh-CN" altLang="en-US" sz="1200" dirty="0" smtClean="0">
                <a:solidFill>
                  <a:srgbClr val="FF0000"/>
                </a:solidFill>
              </a:rPr>
              <a:t>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15</cp:revision>
  <dcterms:created xsi:type="dcterms:W3CDTF">2021-08-06T05:56:19Z</dcterms:created>
  <dcterms:modified xsi:type="dcterms:W3CDTF">2021-12-27T02:44:10Z</dcterms:modified>
</cp:coreProperties>
</file>