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1536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20270"/>
            <a:ext cx="2914800" cy="70488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限制性立方样条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05474" y="234032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358439" y="291638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3358439" y="356445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3367726" y="414052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3458162" y="4644578"/>
            <a:ext cx="1011574" cy="432048"/>
          </a:xfrm>
          <a:prstGeom prst="borderCallout1">
            <a:avLst>
              <a:gd name="adj1" fmla="val 44544"/>
              <a:gd name="adj2" fmla="val 98811"/>
              <a:gd name="adj3" fmla="val 45162"/>
              <a:gd name="adj4" fmla="val 1278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数值型协变量列数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3367726" y="572469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自定义参数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367726" y="723686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线形标注 1 28"/>
          <p:cNvSpPr/>
          <p:nvPr/>
        </p:nvSpPr>
        <p:spPr>
          <a:xfrm>
            <a:off x="3505474" y="6732810"/>
            <a:ext cx="929679" cy="432048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24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截点数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</a:rPr>
              <a:t>截点位置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线形标注 1 29"/>
          <p:cNvSpPr/>
          <p:nvPr/>
        </p:nvSpPr>
        <p:spPr>
          <a:xfrm>
            <a:off x="3458162" y="5226485"/>
            <a:ext cx="1011574" cy="432048"/>
          </a:xfrm>
          <a:prstGeom prst="borderCallout1">
            <a:avLst>
              <a:gd name="adj1" fmla="val 44544"/>
              <a:gd name="adj2" fmla="val 98811"/>
              <a:gd name="adj3" fmla="val 45162"/>
              <a:gd name="adj4" fmla="val 1274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分类</a:t>
            </a:r>
            <a:r>
              <a:rPr lang="zh-CN" altLang="en-US" sz="1200" dirty="0" smtClean="0">
                <a:solidFill>
                  <a:srgbClr val="FF0000"/>
                </a:solidFill>
              </a:rPr>
              <a:t>型协变量列数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线形标注 1 30"/>
          <p:cNvSpPr/>
          <p:nvPr/>
        </p:nvSpPr>
        <p:spPr>
          <a:xfrm>
            <a:off x="3358438" y="630076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2"/>
              <a:gd name="adj4" fmla="val 125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参考值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线形标注 1 31"/>
          <p:cNvSpPr/>
          <p:nvPr/>
        </p:nvSpPr>
        <p:spPr>
          <a:xfrm>
            <a:off x="3399535" y="774092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3399536" y="82449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下载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RCS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图片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12</cp:revision>
  <dcterms:created xsi:type="dcterms:W3CDTF">2021-08-06T05:56:19Z</dcterms:created>
  <dcterms:modified xsi:type="dcterms:W3CDTF">2021-12-27T01:08:12Z</dcterms:modified>
</cp:coreProperties>
</file>