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412776"/>
            <a:ext cx="2952902" cy="35307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68382" y="41243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2218292" y="2178305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2079563" y="2999273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2079562" y="357301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079563" y="3917463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2079561" y="443711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下载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ROC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图片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861" y="1150005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</a:rPr>
              <a:t>ROC</a:t>
            </a:r>
            <a:r>
              <a:rPr lang="zh-CN" altLang="en-US" sz="1600" b="1" dirty="0" smtClean="0">
                <a:latin typeface="+mn-ea"/>
              </a:rPr>
              <a:t>曲线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7</cp:revision>
  <dcterms:created xsi:type="dcterms:W3CDTF">2021-08-06T05:56:19Z</dcterms:created>
  <dcterms:modified xsi:type="dcterms:W3CDTF">2021-12-26T15:10:48Z</dcterms:modified>
</cp:coreProperties>
</file>