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27" y="2049791"/>
            <a:ext cx="2895749" cy="40324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49839" y="98072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195736" y="2795437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195736" y="3501008"/>
            <a:ext cx="864096" cy="504056"/>
          </a:xfrm>
          <a:prstGeom prst="borderCallout1">
            <a:avLst>
              <a:gd name="adj1" fmla="val 44544"/>
              <a:gd name="adj2" fmla="val 98811"/>
              <a:gd name="adj3" fmla="val 45258"/>
              <a:gd name="adj4" fmla="val 1470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选择卡方检验方法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057007" y="415771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062295" y="472514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051720" y="508518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057006" y="558924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2385" y="172229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卡方检验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12" y="618980"/>
            <a:ext cx="4375375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8</cp:revision>
  <dcterms:created xsi:type="dcterms:W3CDTF">2021-08-06T05:56:19Z</dcterms:created>
  <dcterms:modified xsi:type="dcterms:W3CDTF">2021-12-31T09:16:42Z</dcterms:modified>
</cp:coreProperties>
</file>