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-48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03" y="1658994"/>
            <a:ext cx="2876698" cy="37339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9952" y="75614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455" y="1404218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FDR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36016" y="226831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420453" y="28443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FDR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类型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424222" y="392449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3424222" y="43565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下载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FDR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值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420451" y="49326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下载直方图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3420452" y="352599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sz="1200" dirty="0" smtClean="0">
                <a:solidFill>
                  <a:srgbClr val="FF0000"/>
                </a:solidFill>
              </a:rPr>
              <a:t>值所在列数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17</cp:revision>
  <dcterms:created xsi:type="dcterms:W3CDTF">2021-08-06T05:56:19Z</dcterms:created>
  <dcterms:modified xsi:type="dcterms:W3CDTF">2021-12-27T02:24:27Z</dcterms:modified>
</cp:coreProperties>
</file>