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464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46449"/>
            <a:ext cx="2876698" cy="47881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主成分分析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05474" y="234032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393172" y="31324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3337870" y="3564458"/>
            <a:ext cx="1224136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绘制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PCA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得分图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3367726" y="4140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</a:t>
            </a:r>
            <a:r>
              <a:rPr lang="zh-CN" altLang="en-US" sz="1200" dirty="0" smtClean="0">
                <a:solidFill>
                  <a:srgbClr val="FF0000"/>
                </a:solidFill>
              </a:rPr>
              <a:t>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397288" y="507662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线形标注 1 31"/>
          <p:cNvSpPr/>
          <p:nvPr/>
        </p:nvSpPr>
        <p:spPr>
          <a:xfrm>
            <a:off x="3379161" y="550867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379161" y="601273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下载得分图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3393171" y="471658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维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/2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维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13</cp:revision>
  <dcterms:created xsi:type="dcterms:W3CDTF">2021-08-06T05:56:19Z</dcterms:created>
  <dcterms:modified xsi:type="dcterms:W3CDTF">2021-12-27T01:24:37Z</dcterms:modified>
</cp:coreProperties>
</file>