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132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92250"/>
            <a:ext cx="2863997" cy="49977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95936" y="664974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ea"/>
                <a:ea typeface="+mj-ea"/>
              </a:rPr>
              <a:t>PLS-DA</a:t>
            </a:r>
            <a:endParaRPr lang="zh-CN" altLang="en-US" sz="1600" b="1" dirty="0">
              <a:latin typeface="+mj-ea"/>
              <a:ea typeface="+mj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425159" y="28443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22869" y="522064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422869" y="572469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22869" y="622875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下载得分图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3416901" y="47165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378"/>
              <a:gd name="adj4" fmla="val 1209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/2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71466" y="3348434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3790"/>
              <a:gd name="adj4" fmla="val 1337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3429502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主成分数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15</cp:revision>
  <dcterms:created xsi:type="dcterms:W3CDTF">2021-08-06T05:56:19Z</dcterms:created>
  <dcterms:modified xsi:type="dcterms:W3CDTF">2021-12-29T06:35:14Z</dcterms:modified>
</cp:coreProperties>
</file>