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60" y="1680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79" y="1638823"/>
            <a:ext cx="2895749" cy="71822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支持向量机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36016" y="226831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420453" y="6300762"/>
            <a:ext cx="1141553" cy="432048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239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评估模型预测能力的方法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430447" y="781293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3445783" y="831698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2"/>
              <a:gd name="adj4" fmla="val 1253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rgbClr val="FF0000"/>
                </a:solidFill>
                <a:latin typeface="+mn-ea"/>
              </a:rPr>
              <a:t>下载图</a:t>
            </a:r>
            <a:r>
              <a:rPr lang="zh-CN" altLang="en-US" sz="1200">
                <a:solidFill>
                  <a:srgbClr val="FF0000"/>
                </a:solidFill>
                <a:latin typeface="+mn-ea"/>
              </a:rPr>
              <a:t>片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3420452" y="306040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选择核函数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3503801" y="5076627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数值型自变量列数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3430447" y="687682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47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随机种子数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3491880" y="5796707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3419872" y="442855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3445783" y="745289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47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交叉验证折数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41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17</cp:revision>
  <dcterms:created xsi:type="dcterms:W3CDTF">2021-08-06T05:56:19Z</dcterms:created>
  <dcterms:modified xsi:type="dcterms:W3CDTF">2021-12-29T06:22:24Z</dcterms:modified>
</cp:coreProperties>
</file>