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81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2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5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CF5-1960-525C-921D-393C8F31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542790"/>
            <a:ext cx="5634031" cy="2973522"/>
          </a:xfrm>
        </p:spPr>
        <p:txBody>
          <a:bodyPr anchor="b">
            <a:noAutofit/>
          </a:bodyPr>
          <a:lstStyle/>
          <a:p>
            <a:pPr algn="ctr"/>
            <a:r>
              <a:rPr lang="en-US" sz="5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DOG BREED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D5DD-8C48-F8D8-0EF7-FB6E584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337" y="4615543"/>
            <a:ext cx="5298043" cy="15744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Authors: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Kandikonda Sai Vikram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Damini Medatati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Keerthi Talapureddy</a:t>
            </a:r>
          </a:p>
        </p:txBody>
      </p:sp>
      <p:pic>
        <p:nvPicPr>
          <p:cNvPr id="30" name="Picture 29" descr="Icons of different breeds of dogs">
            <a:extLst>
              <a:ext uri="{FF2B5EF4-FFF2-40B4-BE49-F238E27FC236}">
                <a16:creationId xmlns:a16="http://schemas.microsoft.com/office/drawing/2014/main" id="{1E93BBD8-5225-03B4-C276-76576203C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6474" b="2"/>
          <a:stretch/>
        </p:blipFill>
        <p:spPr>
          <a:xfrm>
            <a:off x="6124337" y="613842"/>
            <a:ext cx="5472426" cy="3663675"/>
          </a:xfrm>
          <a:custGeom>
            <a:avLst/>
            <a:gdLst/>
            <a:ahLst/>
            <a:cxnLst/>
            <a:rect l="l" t="t" r="r" b="b"/>
            <a:pathLst>
              <a:path w="5472426" h="3663675">
                <a:moveTo>
                  <a:pt x="2736213" y="0"/>
                </a:moveTo>
                <a:cubicBezTo>
                  <a:pt x="4247382" y="0"/>
                  <a:pt x="5472426" y="1225044"/>
                  <a:pt x="5472426" y="2736213"/>
                </a:cubicBezTo>
                <a:lnTo>
                  <a:pt x="5472426" y="3663675"/>
                </a:lnTo>
                <a:lnTo>
                  <a:pt x="0" y="3663675"/>
                </a:lnTo>
                <a:lnTo>
                  <a:pt x="0" y="2736213"/>
                </a:lnTo>
                <a:cubicBezTo>
                  <a:pt x="0" y="1225044"/>
                  <a:pt x="1225044" y="0"/>
                  <a:pt x="2736213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792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101-1BE3-7527-7CE7-FDA16A6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E09E-D2C9-8EBE-A88A-D0E6D53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979954" cy="44021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Problem Statement: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2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determine the breed of a dog from its image.</a:t>
            </a: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Data: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2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Kaggle's dog breed identification competition.</a:t>
            </a: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Evaluation: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2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evaluation consists of a file containing prediction probabilities for     each test image's breed.</a:t>
            </a:r>
          </a:p>
          <a:p>
            <a:pPr marL="0" indent="0" algn="just">
              <a:buNone/>
            </a:pPr>
            <a:r>
              <a:rPr lang="en-US"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Features: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2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about data: Unstructured images Best to use deep learning/transfer learning.</a:t>
            </a:r>
          </a:p>
          <a:p>
            <a:endParaRPr lang="en-US" dirty="0"/>
          </a:p>
        </p:txBody>
      </p:sp>
      <p:pic>
        <p:nvPicPr>
          <p:cNvPr id="7" name="Graphic 6" descr="Paw Prints">
            <a:extLst>
              <a:ext uri="{FF2B5EF4-FFF2-40B4-BE49-F238E27FC236}">
                <a16:creationId xmlns:a16="http://schemas.microsoft.com/office/drawing/2014/main" id="{20EC73F5-D5BC-1905-EBB5-A966B243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101-1BE3-7527-7CE7-FDA16A6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E09E-D2C9-8EBE-A88A-D0E6D53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392126" cy="347689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TRAIN DATA &amp; TEST DATA SETS: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the dog images of different breeds.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LABEL DATA SET: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Contains different  Dog breed names with    respective ID.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Paw Prints">
            <a:extLst>
              <a:ext uri="{FF2B5EF4-FFF2-40B4-BE49-F238E27FC236}">
                <a16:creationId xmlns:a16="http://schemas.microsoft.com/office/drawing/2014/main" id="{20EC73F5-D5BC-1905-EBB5-A966B243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101-1BE3-7527-7CE7-FDA16A6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03" y="394259"/>
            <a:ext cx="6832600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E09E-D2C9-8EBE-A88A-D0E6D53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9" y="1502229"/>
            <a:ext cx="7753108" cy="522514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a large dataset that is difficult to process on local servers, we opted to use Google Colab with its high GPU capability.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prepare the data for training, we used TensorFlow and its libraries to convert the raw data into numerical representations called Tensors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image data, we created a preprocessing function that takes an image file path as input, uses TensorFlow to read the file and save it to a variable, then converts the image to Tensors. We also resized the image to a shape of (224, 224) to ensure consistency. The resulting function returns the modified image in Tensor format.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Paw Prints">
            <a:extLst>
              <a:ext uri="{FF2B5EF4-FFF2-40B4-BE49-F238E27FC236}">
                <a16:creationId xmlns:a16="http://schemas.microsoft.com/office/drawing/2014/main" id="{20EC73F5-D5BC-1905-EBB5-A966B243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867" y="1410887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5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101-1BE3-7527-7CE7-FDA16A6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4002"/>
            <a:ext cx="10831286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BUILDING WITH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E09E-D2C9-8EBE-A88A-D0E6D53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921180"/>
            <a:ext cx="8534400" cy="4708219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used is a MobileNetV2 model trained on the ImageNet dataset, and it is designed for image classification. The model is pre-trained on a large dataset of images, and it is available for use in TensorFlow through the TensorFlow Hub platform.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utilized Keras, which is a high-level API that operates on top of TensorFlow. Keras simplifies the implementation of intricate neural networks by providing an easy-to-use framework.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employed Keras to divide our data into small batches containing different numbers of dog images, such as 32, 100, or 1000.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then used these batches to train our model consecutively, enabling us to identify the breed of a dog.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Paw Prints">
            <a:extLst>
              <a:ext uri="{FF2B5EF4-FFF2-40B4-BE49-F238E27FC236}">
                <a16:creationId xmlns:a16="http://schemas.microsoft.com/office/drawing/2014/main" id="{20EC73F5-D5BC-1905-EBB5-A966B243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666" y="1807030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101-1BE3-7527-7CE7-FDA16A6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" y="331151"/>
            <a:ext cx="117348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OBSERVATIONS OBTAINED AFTER BUILDING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E09E-D2C9-8EBE-A88A-D0E6D53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624179"/>
            <a:ext cx="11310257" cy="4994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of our model displays the probability of each dog breed prediction for the respective dog images that were loaded into the model.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1BF579-4F18-F942-E7D8-682649C8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2559382"/>
            <a:ext cx="9699171" cy="39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0F42-CCDD-1D0B-D593-3018CD86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849086"/>
            <a:ext cx="10080171" cy="5812971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33749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</TotalTime>
  <Words>393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Vapor Trail</vt:lpstr>
      <vt:lpstr>DOG BREED CLASSIFICATION</vt:lpstr>
      <vt:lpstr>Problem Description</vt:lpstr>
      <vt:lpstr>DATA SET Description</vt:lpstr>
      <vt:lpstr>DATA PREPROCESSING</vt:lpstr>
      <vt:lpstr>MODEL BUILDING WITH DATA SETS</vt:lpstr>
      <vt:lpstr>OBSERVATIONS OBTAINED AFTER BUILDING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BREED CLASSIFICATION</dc:title>
  <dc:creator>Medatati, Damini</dc:creator>
  <cp:lastModifiedBy>Medatati, Damini</cp:lastModifiedBy>
  <cp:revision>13</cp:revision>
  <dcterms:created xsi:type="dcterms:W3CDTF">2023-11-29T17:50:16Z</dcterms:created>
  <dcterms:modified xsi:type="dcterms:W3CDTF">2023-11-29T18:19:20Z</dcterms:modified>
</cp:coreProperties>
</file>