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6" r:id="rId7"/>
    <p:sldId id="267" r:id="rId8"/>
    <p:sldId id="257" r:id="rId9"/>
    <p:sldId id="258" r:id="rId10"/>
    <p:sldId id="259" r:id="rId11"/>
    <p:sldId id="260" r:id="rId12"/>
    <p:sldId id="268" r:id="rId13"/>
    <p:sldId id="269" r:id="rId14"/>
    <p:sldId id="261" r:id="rId15"/>
    <p:sldId id="271" r:id="rId16"/>
    <p:sldId id="273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A7D2-82AC-4C1F-8F0B-919D4AAD1EF2}" type="datetimeFigureOut">
              <a:rPr lang="en-GB" smtClean="0"/>
              <a:pPr/>
              <a:t>12/12/2012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F871-B680-4D85-9A87-A037A8B9C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image" Target="../media/image56.jpeg"/><Relationship Id="rId18" Type="http://schemas.openxmlformats.org/officeDocument/2006/relationships/image" Target="../media/image61.jpeg"/><Relationship Id="rId3" Type="http://schemas.openxmlformats.org/officeDocument/2006/relationships/image" Target="../media/image46.png"/><Relationship Id="rId21" Type="http://schemas.openxmlformats.org/officeDocument/2006/relationships/image" Target="../media/image64.jpeg"/><Relationship Id="rId7" Type="http://schemas.openxmlformats.org/officeDocument/2006/relationships/image" Target="../media/image50.jpeg"/><Relationship Id="rId12" Type="http://schemas.openxmlformats.org/officeDocument/2006/relationships/image" Target="../media/image55.jpeg"/><Relationship Id="rId17" Type="http://schemas.openxmlformats.org/officeDocument/2006/relationships/image" Target="../media/image60.jpeg"/><Relationship Id="rId2" Type="http://schemas.openxmlformats.org/officeDocument/2006/relationships/image" Target="../media/image45.jpeg"/><Relationship Id="rId16" Type="http://schemas.openxmlformats.org/officeDocument/2006/relationships/image" Target="../media/image59.jpeg"/><Relationship Id="rId20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11" Type="http://schemas.openxmlformats.org/officeDocument/2006/relationships/image" Target="../media/image54.png"/><Relationship Id="rId5" Type="http://schemas.openxmlformats.org/officeDocument/2006/relationships/image" Target="../media/image48.jpeg"/><Relationship Id="rId15" Type="http://schemas.openxmlformats.org/officeDocument/2006/relationships/image" Target="../media/image58.jpeg"/><Relationship Id="rId10" Type="http://schemas.openxmlformats.org/officeDocument/2006/relationships/image" Target="../media/image53.jpeg"/><Relationship Id="rId19" Type="http://schemas.openxmlformats.org/officeDocument/2006/relationships/image" Target="../media/image62.jpeg"/><Relationship Id="rId4" Type="http://schemas.openxmlformats.org/officeDocument/2006/relationships/image" Target="../media/image47.jpeg"/><Relationship Id="rId9" Type="http://schemas.openxmlformats.org/officeDocument/2006/relationships/image" Target="../media/image52.jpeg"/><Relationship Id="rId14" Type="http://schemas.openxmlformats.org/officeDocument/2006/relationships/image" Target="../media/image57.jpeg"/><Relationship Id="rId22" Type="http://schemas.openxmlformats.org/officeDocument/2006/relationships/image" Target="../media/image6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gif"/><Relationship Id="rId13" Type="http://schemas.openxmlformats.org/officeDocument/2006/relationships/image" Target="../media/image77.jpeg"/><Relationship Id="rId18" Type="http://schemas.openxmlformats.org/officeDocument/2006/relationships/image" Target="../media/image82.jpeg"/><Relationship Id="rId3" Type="http://schemas.openxmlformats.org/officeDocument/2006/relationships/image" Target="../media/image67.jpeg"/><Relationship Id="rId21" Type="http://schemas.openxmlformats.org/officeDocument/2006/relationships/image" Target="../media/image85.jpeg"/><Relationship Id="rId7" Type="http://schemas.openxmlformats.org/officeDocument/2006/relationships/image" Target="../media/image71.jpeg"/><Relationship Id="rId12" Type="http://schemas.openxmlformats.org/officeDocument/2006/relationships/image" Target="../media/image76.jpeg"/><Relationship Id="rId17" Type="http://schemas.openxmlformats.org/officeDocument/2006/relationships/image" Target="../media/image81.jpeg"/><Relationship Id="rId2" Type="http://schemas.openxmlformats.org/officeDocument/2006/relationships/image" Target="../media/image66.jpeg"/><Relationship Id="rId16" Type="http://schemas.openxmlformats.org/officeDocument/2006/relationships/image" Target="../media/image80.jpeg"/><Relationship Id="rId20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gif"/><Relationship Id="rId5" Type="http://schemas.openxmlformats.org/officeDocument/2006/relationships/image" Target="../media/image69.gif"/><Relationship Id="rId15" Type="http://schemas.openxmlformats.org/officeDocument/2006/relationships/image" Target="../media/image79.jpeg"/><Relationship Id="rId10" Type="http://schemas.openxmlformats.org/officeDocument/2006/relationships/image" Target="../media/image74.gif"/><Relationship Id="rId19" Type="http://schemas.openxmlformats.org/officeDocument/2006/relationships/image" Target="../media/image83.jpeg"/><Relationship Id="rId4" Type="http://schemas.openxmlformats.org/officeDocument/2006/relationships/image" Target="../media/image68.jpeg"/><Relationship Id="rId9" Type="http://schemas.openxmlformats.org/officeDocument/2006/relationships/image" Target="../media/image73.jpeg"/><Relationship Id="rId14" Type="http://schemas.openxmlformats.org/officeDocument/2006/relationships/image" Target="../media/image7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" Type="http://schemas.openxmlformats.org/officeDocument/2006/relationships/image" Target="../media/image6.gif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jpeg"/><Relationship Id="rId18" Type="http://schemas.openxmlformats.org/officeDocument/2006/relationships/image" Target="../media/image4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gif"/><Relationship Id="rId17" Type="http://schemas.openxmlformats.org/officeDocument/2006/relationships/image" Target="../media/image43.jpeg"/><Relationship Id="rId2" Type="http://schemas.openxmlformats.org/officeDocument/2006/relationships/image" Target="../media/image28.jpeg"/><Relationship Id="rId16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5" Type="http://schemas.openxmlformats.org/officeDocument/2006/relationships/image" Target="../media/image4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Device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Priority Mobile 3 </a:t>
            </a:r>
          </a:p>
          <a:p>
            <a:r>
              <a:rPr lang="en-GB" dirty="0" smtClean="0"/>
              <a:t>Future platforms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ce_pres\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571625" cy="476250"/>
          </a:xfrm>
          <a:prstGeom prst="rect">
            <a:avLst/>
          </a:prstGeom>
          <a:noFill/>
        </p:spPr>
      </p:pic>
      <p:pic>
        <p:nvPicPr>
          <p:cNvPr id="3075" name="Picture 3" descr="C:\Users\administrator\Desktop\ce_pres\Wireless Mobile Computers Wireless Terminals Barcode-uk_com_files\MM3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764704"/>
            <a:ext cx="706848" cy="1656184"/>
          </a:xfrm>
          <a:prstGeom prst="rect">
            <a:avLst/>
          </a:prstGeom>
          <a:noFill/>
        </p:spPr>
      </p:pic>
      <p:pic>
        <p:nvPicPr>
          <p:cNvPr id="3076" name="Picture 4" descr="C:\Users\administrator\Desktop\ce_pres\Wireless Mobile Computers Wireless Terminals Barcode-uk_com_files\M3%20gree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7952" y="692696"/>
            <a:ext cx="1524000" cy="1841500"/>
          </a:xfrm>
          <a:prstGeom prst="rect">
            <a:avLst/>
          </a:prstGeom>
          <a:noFill/>
        </p:spPr>
      </p:pic>
      <p:pic>
        <p:nvPicPr>
          <p:cNvPr id="3077" name="Picture 5" descr="C:\Users\administrator\Desktop\ce_pres\Wireless Mobile Computers Wireless Terminals Barcode-uk_com_files\M3%20MC6700S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124744"/>
            <a:ext cx="1143000" cy="1219200"/>
          </a:xfrm>
          <a:prstGeom prst="rect">
            <a:avLst/>
          </a:prstGeom>
          <a:noFill/>
        </p:spPr>
      </p:pic>
      <p:pic>
        <p:nvPicPr>
          <p:cNvPr id="3078" name="Picture 6" descr="C:\Users\administrator\Desktop\ce_pres\Wireless Mobile Computers Wireless Terminals Barcode-uk_com_files\M3%20Whit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124744"/>
            <a:ext cx="1143000" cy="1181100"/>
          </a:xfrm>
          <a:prstGeom prst="rect">
            <a:avLst/>
          </a:prstGeom>
          <a:noFill/>
        </p:spPr>
      </p:pic>
      <p:pic>
        <p:nvPicPr>
          <p:cNvPr id="3079" name="Picture 7" descr="C:\Users\administrator\Desktop\ce_pres\Wireless Mobile Computers Wireless Terminals Barcode-uk_com_files\m3_orang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1196752"/>
            <a:ext cx="1285875" cy="1143000"/>
          </a:xfrm>
          <a:prstGeom prst="rect">
            <a:avLst/>
          </a:prstGeom>
          <a:noFill/>
        </p:spPr>
      </p:pic>
      <p:pic>
        <p:nvPicPr>
          <p:cNvPr id="3080" name="Picture 8" descr="C:\Users\administrator\Desktop\ce_pres\Wireless Mobile Computers Wireless Terminals Barcode-uk_com_files\M3-Sky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7664" y="836712"/>
            <a:ext cx="969474" cy="1656184"/>
          </a:xfrm>
          <a:prstGeom prst="rect">
            <a:avLst/>
          </a:prstGeom>
          <a:noFill/>
        </p:spPr>
      </p:pic>
      <p:pic>
        <p:nvPicPr>
          <p:cNvPr id="3081" name="Picture 9" descr="C:\Users\administrator\Desktop\ce_pres\motorol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2564904"/>
            <a:ext cx="721680" cy="792088"/>
          </a:xfrm>
          <a:prstGeom prst="rect">
            <a:avLst/>
          </a:prstGeom>
          <a:noFill/>
        </p:spPr>
      </p:pic>
      <p:pic>
        <p:nvPicPr>
          <p:cNvPr id="3082" name="Picture 10" descr="C:\Users\administrator\Desktop\ce_pres\Wireless Mobile Computers Wireless Terminals Barcode-uk_com_files\MC9500K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3284984"/>
            <a:ext cx="1296144" cy="1728192"/>
          </a:xfrm>
          <a:prstGeom prst="rect">
            <a:avLst/>
          </a:prstGeom>
          <a:noFill/>
        </p:spPr>
      </p:pic>
      <p:pic>
        <p:nvPicPr>
          <p:cNvPr id="3083" name="Picture 11" descr="C:\Users\administrator\Desktop\ce_pres\Wireless Mobile Computers Wireless Terminals Barcode-uk_com_files\Motorola_ES400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1960" y="3140968"/>
            <a:ext cx="1525587" cy="1525587"/>
          </a:xfrm>
          <a:prstGeom prst="rect">
            <a:avLst/>
          </a:prstGeom>
          <a:noFill/>
        </p:spPr>
      </p:pic>
      <p:pic>
        <p:nvPicPr>
          <p:cNvPr id="3084" name="Picture 12" descr="C:\Users\administrator\Desktop\ce_pres\Wireless Mobile Computers Wireless Terminals Barcode-uk_com_files\MC55A0-HC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3356992"/>
            <a:ext cx="1143000" cy="1143000"/>
          </a:xfrm>
          <a:prstGeom prst="rect">
            <a:avLst/>
          </a:prstGeom>
          <a:noFill/>
        </p:spPr>
      </p:pic>
      <p:pic>
        <p:nvPicPr>
          <p:cNvPr id="3085" name="Picture 13" descr="C:\Users\administrator\Desktop\ce_pres\Wireless Mobile Computers Wireless Terminals Barcode-uk_com_files\MC55A0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3356992"/>
            <a:ext cx="1143000" cy="1143000"/>
          </a:xfrm>
          <a:prstGeom prst="rect">
            <a:avLst/>
          </a:prstGeom>
          <a:noFill/>
        </p:spPr>
      </p:pic>
      <p:pic>
        <p:nvPicPr>
          <p:cNvPr id="3086" name="Picture 14" descr="C:\Users\administrator\Desktop\ce_pres\Wireless Mobile Computers Wireless Terminals Barcode-uk_com_files\MC65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67744" y="3284984"/>
            <a:ext cx="1287016" cy="1254841"/>
          </a:xfrm>
          <a:prstGeom prst="rect">
            <a:avLst/>
          </a:prstGeom>
          <a:noFill/>
        </p:spPr>
      </p:pic>
      <p:pic>
        <p:nvPicPr>
          <p:cNvPr id="3087" name="Picture 15" descr="C:\Users\administrator\Desktop\ce_pres\Wireless Mobile Computers Wireless Terminals Barcode-uk_com_files\MC75A0-HC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352" y="3366120"/>
            <a:ext cx="1143000" cy="1143000"/>
          </a:xfrm>
          <a:prstGeom prst="rect">
            <a:avLst/>
          </a:prstGeom>
          <a:noFill/>
        </p:spPr>
      </p:pic>
      <p:pic>
        <p:nvPicPr>
          <p:cNvPr id="3088" name="Picture 16" descr="C:\Users\administrator\Desktop\ce_pres\Wireless Mobile Computers Wireless Terminals Barcode-uk_com_files\MC75A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652120" y="3356992"/>
            <a:ext cx="1143000" cy="1143000"/>
          </a:xfrm>
          <a:prstGeom prst="rect">
            <a:avLst/>
          </a:prstGeom>
          <a:noFill/>
        </p:spPr>
      </p:pic>
      <p:pic>
        <p:nvPicPr>
          <p:cNvPr id="3089" name="Picture 17" descr="C:\Users\administrator\Desktop\ce_pres\Wireless Mobile Computers Wireless Terminals Barcode-uk_com_files\MC1000S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43608" y="3140968"/>
            <a:ext cx="1524000" cy="2032000"/>
          </a:xfrm>
          <a:prstGeom prst="rect">
            <a:avLst/>
          </a:prstGeom>
          <a:noFill/>
        </p:spPr>
      </p:pic>
      <p:pic>
        <p:nvPicPr>
          <p:cNvPr id="3091" name="Picture 19" descr="C:\Users\administrator\Desktop\ce_pres\opticon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9512" y="4941168"/>
            <a:ext cx="1764652" cy="576064"/>
          </a:xfrm>
          <a:prstGeom prst="rect">
            <a:avLst/>
          </a:prstGeom>
          <a:noFill/>
        </p:spPr>
      </p:pic>
      <p:pic>
        <p:nvPicPr>
          <p:cNvPr id="3092" name="Picture 20" descr="C:\Users\administrator\Desktop\ce_pres\Wireless Mobile Computers Wireless Terminals Barcode-uk_com_files\PHL8000S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851920" y="5184576"/>
            <a:ext cx="988439" cy="1556792"/>
          </a:xfrm>
          <a:prstGeom prst="rect">
            <a:avLst/>
          </a:prstGeom>
          <a:noFill/>
        </p:spPr>
      </p:pic>
      <p:pic>
        <p:nvPicPr>
          <p:cNvPr id="3093" name="Picture 21" descr="C:\Users\administrator\Desktop\ce_pres\Wireless Mobile Computers Wireless Terminals Barcode-uk_com_files\Opticon%20H15S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131840" y="5184576"/>
            <a:ext cx="638944" cy="1501518"/>
          </a:xfrm>
          <a:prstGeom prst="rect">
            <a:avLst/>
          </a:prstGeom>
          <a:noFill/>
        </p:spPr>
      </p:pic>
      <p:pic>
        <p:nvPicPr>
          <p:cNvPr id="3094" name="Picture 22" descr="C:\Users\administrator\Desktop\ce_pres\Wireless Mobile Computers Wireless Terminals Barcode-uk_com_files\Opticon%20H-16L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5536" y="5589240"/>
            <a:ext cx="1154832" cy="989856"/>
          </a:xfrm>
          <a:prstGeom prst="rect">
            <a:avLst/>
          </a:prstGeom>
          <a:noFill/>
        </p:spPr>
      </p:pic>
      <p:pic>
        <p:nvPicPr>
          <p:cNvPr id="3095" name="Picture 23" descr="C:\Users\administrator\Desktop\ce_pres\Wireless Mobile Computers Wireless Terminals Barcode-uk_com_files\Opticon%20PHL7000S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051720" y="5184576"/>
            <a:ext cx="868907" cy="1556792"/>
          </a:xfrm>
          <a:prstGeom prst="rect">
            <a:avLst/>
          </a:prstGeom>
          <a:noFill/>
        </p:spPr>
      </p:pic>
    </p:spTree>
  </p:cSld>
  <p:clrMapOvr>
    <a:masterClrMapping/>
  </p:clrMapOvr>
  <p:transition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ce_pres\p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60648"/>
            <a:ext cx="864095" cy="390443"/>
          </a:xfrm>
          <a:prstGeom prst="rect">
            <a:avLst/>
          </a:prstGeom>
          <a:noFill/>
        </p:spPr>
      </p:pic>
      <p:pic>
        <p:nvPicPr>
          <p:cNvPr id="4099" name="Picture 3" descr="C:\Users\administrator\Desktop\ce_pres\Wireless Mobile Computers Wireless Terminals Barcode-uk_com_files\WorkaboutPro3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836712"/>
            <a:ext cx="1143000" cy="1295400"/>
          </a:xfrm>
          <a:prstGeom prst="rect">
            <a:avLst/>
          </a:prstGeom>
          <a:noFill/>
        </p:spPr>
      </p:pic>
      <p:pic>
        <p:nvPicPr>
          <p:cNvPr id="4100" name="Picture 4" descr="C:\Users\administrator\Desktop\ce_pres\Wireless Mobile Computers Wireless Terminals Barcode-uk_com_files\IKON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836712"/>
            <a:ext cx="670725" cy="1224136"/>
          </a:xfrm>
          <a:prstGeom prst="rect">
            <a:avLst/>
          </a:prstGeom>
          <a:noFill/>
        </p:spPr>
      </p:pic>
      <p:pic>
        <p:nvPicPr>
          <p:cNvPr id="4101" name="Picture 5" descr="C:\Users\administrator\Desktop\ce_pres\Wireless Mobile Computers Wireless Terminals Barcode-uk_com_files\neo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836712"/>
            <a:ext cx="1143000" cy="1209675"/>
          </a:xfrm>
          <a:prstGeom prst="rect">
            <a:avLst/>
          </a:prstGeom>
          <a:noFill/>
        </p:spPr>
      </p:pic>
      <p:pic>
        <p:nvPicPr>
          <p:cNvPr id="4102" name="Picture 6" descr="C:\Users\administrator\Desktop\ce_pres\2te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2276872"/>
            <a:ext cx="1885831" cy="432048"/>
          </a:xfrm>
          <a:prstGeom prst="rect">
            <a:avLst/>
          </a:prstGeom>
          <a:noFill/>
        </p:spPr>
      </p:pic>
      <p:pic>
        <p:nvPicPr>
          <p:cNvPr id="4103" name="Picture 7" descr="C:\Users\administrator\Desktop\ce_pres\Wireless Mobile Computers Wireless Terminals Barcode-uk_com_files\safar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7797" y="2708920"/>
            <a:ext cx="694363" cy="1296144"/>
          </a:xfrm>
          <a:prstGeom prst="rect">
            <a:avLst/>
          </a:prstGeom>
          <a:noFill/>
        </p:spPr>
      </p:pic>
      <p:pic>
        <p:nvPicPr>
          <p:cNvPr id="4104" name="Picture 8" descr="C:\Users\administrator\Desktop\ce_pres\Wireless Mobile Computers Wireless Terminals Barcode-uk_com_files\Jett%20CES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5064" y="2695947"/>
            <a:ext cx="1143000" cy="1381125"/>
          </a:xfrm>
          <a:prstGeom prst="rect">
            <a:avLst/>
          </a:prstGeom>
          <a:noFill/>
        </p:spPr>
      </p:pic>
      <p:pic>
        <p:nvPicPr>
          <p:cNvPr id="4105" name="Picture 9" descr="C:\Users\administrator\Desktop\ce_pres\Wireless Mobile Computers Wireless Terminals Barcode-uk_com_files\jett%20eye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2708920"/>
            <a:ext cx="1143000" cy="1381125"/>
          </a:xfrm>
          <a:prstGeom prst="rect">
            <a:avLst/>
          </a:prstGeom>
          <a:noFill/>
        </p:spPr>
      </p:pic>
      <p:pic>
        <p:nvPicPr>
          <p:cNvPr id="4106" name="Picture 10" descr="C:\Users\administrator\Desktop\ce_pres\Wireless Mobile Computers Wireless Terminals Barcode-uk_com_files\jett%20rfidS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664" y="2708920"/>
            <a:ext cx="1143000" cy="1381125"/>
          </a:xfrm>
          <a:prstGeom prst="rect">
            <a:avLst/>
          </a:prstGeom>
          <a:noFill/>
        </p:spPr>
      </p:pic>
      <p:pic>
        <p:nvPicPr>
          <p:cNvPr id="4107" name="Picture 11" descr="C:\Users\administrator\Desktop\ce_pres\Wireless Mobile Computers Wireless Terminals Barcode-uk_com_files\jett%20XLS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1520" y="2780928"/>
            <a:ext cx="1143000" cy="1381125"/>
          </a:xfrm>
          <a:prstGeom prst="rect">
            <a:avLst/>
          </a:prstGeom>
          <a:noFill/>
        </p:spPr>
      </p:pic>
      <p:pic>
        <p:nvPicPr>
          <p:cNvPr id="4108" name="Picture 12" descr="C:\Users\administrator\Desktop\ce_pres\Unitech-logo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9" y="4191484"/>
            <a:ext cx="1368152" cy="533660"/>
          </a:xfrm>
          <a:prstGeom prst="rect">
            <a:avLst/>
          </a:prstGeom>
          <a:noFill/>
        </p:spPr>
      </p:pic>
      <p:pic>
        <p:nvPicPr>
          <p:cNvPr id="4123" name="Picture 27" descr="C:\Users\administrator\Desktop\ce_pres\Wireless Mobile Computers Wireless Terminals Barcode-uk_com_files\PA800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4878288"/>
            <a:ext cx="1143000" cy="1143000"/>
          </a:xfrm>
          <a:prstGeom prst="rect">
            <a:avLst/>
          </a:prstGeom>
          <a:noFill/>
        </p:spPr>
      </p:pic>
      <p:pic>
        <p:nvPicPr>
          <p:cNvPr id="4124" name="Picture 28" descr="C:\Users\administrator\Desktop\ce_pres\Wireless Mobile Computers Wireless Terminals Barcode-uk_com_files\PA968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4941168"/>
            <a:ext cx="1143000" cy="1143000"/>
          </a:xfrm>
          <a:prstGeom prst="rect">
            <a:avLst/>
          </a:prstGeom>
          <a:noFill/>
        </p:spPr>
      </p:pic>
      <p:pic>
        <p:nvPicPr>
          <p:cNvPr id="4125" name="Picture 29" descr="C:\Users\administrator\Desktop\ce_pres\Wireless Mobile Computers Wireless Terminals Barcode-uk_com_files\Unitech%20HT680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92280" y="4950296"/>
            <a:ext cx="1143000" cy="1143000"/>
          </a:xfrm>
          <a:prstGeom prst="rect">
            <a:avLst/>
          </a:prstGeom>
          <a:noFill/>
        </p:spPr>
      </p:pic>
      <p:pic>
        <p:nvPicPr>
          <p:cNvPr id="4126" name="Picture 30" descr="C:\Users\administrator\Desktop\ce_pres\Wireless Mobile Computers Wireless Terminals Barcode-uk_com_files\PA500II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1520" y="4941168"/>
            <a:ext cx="1143000" cy="1143000"/>
          </a:xfrm>
          <a:prstGeom prst="rect">
            <a:avLst/>
          </a:prstGeom>
          <a:noFill/>
        </p:spPr>
      </p:pic>
      <p:pic>
        <p:nvPicPr>
          <p:cNvPr id="4127" name="Picture 31" descr="C:\Users\administrator\Desktop\ce_pres\Wireless Mobile Computers Wireless Terminals Barcode-uk_com_files\PA550S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67744" y="4941168"/>
            <a:ext cx="1224136" cy="1224136"/>
          </a:xfrm>
          <a:prstGeom prst="rect">
            <a:avLst/>
          </a:prstGeom>
          <a:noFill/>
        </p:spPr>
      </p:pic>
      <p:pic>
        <p:nvPicPr>
          <p:cNvPr id="4128" name="Picture 32" descr="C:\Users\administrator\Desktop\ce_pres\Wireless Mobile Computers Wireless Terminals Barcode-uk_com_files\PA600MCA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084168" y="4878288"/>
            <a:ext cx="1143000" cy="1143000"/>
          </a:xfrm>
          <a:prstGeom prst="rect">
            <a:avLst/>
          </a:prstGeom>
          <a:noFill/>
        </p:spPr>
      </p:pic>
      <p:pic>
        <p:nvPicPr>
          <p:cNvPr id="4129" name="Picture 33" descr="C:\Users\administrator\Desktop\ce_pres\Wireless Mobile Computers Wireless Terminals Barcode-uk_com_files\PA600PES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57192" y="4869160"/>
            <a:ext cx="1143000" cy="1143000"/>
          </a:xfrm>
          <a:prstGeom prst="rect">
            <a:avLst/>
          </a:prstGeom>
          <a:noFill/>
        </p:spPr>
      </p:pic>
      <p:pic>
        <p:nvPicPr>
          <p:cNvPr id="4130" name="Picture 34" descr="C:\Users\administrator\Desktop\ce_pres\Wireless Mobile Computers Wireless Terminals Barcode-uk_com_files\PA600StandardS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293096" y="4941168"/>
            <a:ext cx="1143000" cy="1143000"/>
          </a:xfrm>
          <a:prstGeom prst="rect">
            <a:avLst/>
          </a:prstGeom>
          <a:noFill/>
        </p:spPr>
      </p:pic>
      <p:pic>
        <p:nvPicPr>
          <p:cNvPr id="4131" name="Picture 35" descr="C:\Users\administrator\Desktop\ce_pres\Wireless Mobile Computers Wireless Terminals Barcode-uk_com_files\PA690S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419872" y="486916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ransition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Hardware Platforms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Android devices </a:t>
            </a:r>
          </a:p>
          <a:p>
            <a:r>
              <a:rPr lang="en-GB" dirty="0" smtClean="0"/>
              <a:t>with Built in Barcode Wedge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:\Users\administrator\Desktop\ce_pres\Bluebird_14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71400"/>
            <a:ext cx="1143000" cy="1143000"/>
          </a:xfrm>
          <a:prstGeom prst="rect">
            <a:avLst/>
          </a:prstGeom>
          <a:noFill/>
        </p:spPr>
      </p:pic>
      <p:pic>
        <p:nvPicPr>
          <p:cNvPr id="11269" name="Picture 5" descr="C:\Users\administrator\Desktop\ce_pres\Honeywe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89943"/>
            <a:ext cx="1143000" cy="219075"/>
          </a:xfrm>
          <a:prstGeom prst="rect">
            <a:avLst/>
          </a:prstGeom>
          <a:noFill/>
        </p:spPr>
      </p:pic>
      <p:pic>
        <p:nvPicPr>
          <p:cNvPr id="11266" name="Picture 2" descr="C:\Users\administrator\Desktop\ce_pres\Wireless Mobile Computers Wireless Terminals Barcode-uk_com_files\HM40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48680"/>
            <a:ext cx="1512168" cy="15121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536" y="574603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Note: while both these devices are apparently able to run Android the manufacturers chose to show a picture of the device running CE on their website. </a:t>
            </a:r>
            <a:endParaRPr lang="en-GB" dirty="0"/>
          </a:p>
        </p:txBody>
      </p:sp>
      <p:pic>
        <p:nvPicPr>
          <p:cNvPr id="11270" name="Picture 6" descr="C:\Users\administrator\Desktop\ce_pres\Wireless Mobile Computers Wireless Terminals Barcode-uk_com_files\Honywell Dolphin 78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748" y="2636912"/>
            <a:ext cx="799908" cy="1515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75917" y="476672"/>
            <a:ext cx="6028531" cy="2880320"/>
            <a:chOff x="2719933" y="476672"/>
            <a:chExt cx="5884515" cy="2697857"/>
          </a:xfrm>
        </p:grpSpPr>
        <p:pic>
          <p:nvPicPr>
            <p:cNvPr id="5123" name="Picture 3" descr="C:\Users\administrator\Desktop\ce_pres\android_penetrat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9933" y="764704"/>
              <a:ext cx="3724275" cy="24098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652120" y="476672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Device Sales by O/S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99792" y="3509227"/>
            <a:ext cx="5040560" cy="3016117"/>
            <a:chOff x="2915817" y="3284984"/>
            <a:chExt cx="4790902" cy="2728085"/>
          </a:xfrm>
        </p:grpSpPr>
        <p:pic>
          <p:nvPicPr>
            <p:cNvPr id="5122" name="Picture 2" descr="C:\Users\administrator\Desktop\ce_pres\industrial_Sale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7" y="3645025"/>
              <a:ext cx="3744416" cy="2368044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104" y="3284984"/>
              <a:ext cx="2198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Device sales by usage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istrator\Desktop\ce_pres\web_DataTab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51247"/>
            <a:ext cx="7273339" cy="60181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26553" y="188640"/>
            <a:ext cx="654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Consumer devices: Recommended Model: Web based applications.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Development Plan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2013</a:t>
            </a:r>
          </a:p>
          <a:p>
            <a:r>
              <a:rPr lang="en-GB" dirty="0" smtClean="0"/>
              <a:t>Proposals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6764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Development Plan 2013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/>
              <a:t> </a:t>
            </a:r>
            <a:r>
              <a:rPr lang="en-GB" sz="2000" dirty="0" smtClean="0"/>
              <a:t>SFDC 3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New faster UI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2d Barcode Scanning (GSM)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XML Form settings, on the server not the device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GUI interface to visually create new implementations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Feature enhancements to take advantage of v4 </a:t>
            </a:r>
            <a:r>
              <a:rPr lang="en-GB" dirty="0" err="1" smtClean="0"/>
              <a:t>PriProc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“standard” install with generic Priority Loadings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PDA 3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MS-SQL web component (Current is Oracle)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New </a:t>
            </a:r>
            <a:r>
              <a:rPr lang="en-GB" dirty="0" err="1" smtClean="0"/>
              <a:t>PoD</a:t>
            </a:r>
            <a:r>
              <a:rPr lang="en-GB" dirty="0" smtClean="0"/>
              <a:t> Application (</a:t>
            </a:r>
            <a:r>
              <a:rPr lang="en-GB" dirty="0" err="1" smtClean="0"/>
              <a:t>Roddas</a:t>
            </a:r>
            <a:r>
              <a:rPr lang="en-GB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Framework developments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Merchant Services Support (Card-reader? Good luck finding that w/Android!)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Mobile Printing Support</a:t>
            </a:r>
          </a:p>
          <a:p>
            <a:pPr lvl="2"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CMS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Has become a kludge as a result of the integration of 4 separate projects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Need </a:t>
            </a:r>
            <a:r>
              <a:rPr lang="en-GB" dirty="0" err="1" smtClean="0"/>
              <a:t>componentalisation</a:t>
            </a:r>
            <a:r>
              <a:rPr lang="en-GB" dirty="0" smtClean="0"/>
              <a:t> and a general tidy-up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Installers to speed up deployment</a:t>
            </a:r>
          </a:p>
          <a:p>
            <a:pPr lvl="2"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26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Implementations </a:t>
            </a:r>
            <a:r>
              <a:rPr lang="en-GB" sz="2400" smtClean="0"/>
              <a:t>Planned for </a:t>
            </a:r>
            <a:r>
              <a:rPr lang="en-GB" sz="2400" dirty="0" smtClean="0"/>
              <a:t>2013:</a:t>
            </a:r>
          </a:p>
          <a:p>
            <a:endParaRPr lang="en-GB" sz="2000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Clear Image - PDA – February 2013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GSM – SFDC – March 2013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Roddas</a:t>
            </a:r>
            <a:r>
              <a:rPr lang="en-GB" dirty="0" smtClean="0"/>
              <a:t> – PDA - April 2013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Roddas</a:t>
            </a:r>
            <a:r>
              <a:rPr lang="en-GB" dirty="0" smtClean="0"/>
              <a:t> – SFDC - April 2013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Washington Mills – SFDC – May 2013?</a:t>
            </a:r>
          </a:p>
          <a:p>
            <a:pPr lvl="1">
              <a:buFont typeface="Arial" pitchFamily="34" charset="0"/>
              <a:buChar char="•"/>
            </a:pPr>
            <a:endParaRPr lang="en-GB" sz="2000" dirty="0" smtClean="0"/>
          </a:p>
          <a:p>
            <a:r>
              <a:rPr lang="en-GB" sz="2400" dirty="0" smtClean="0"/>
              <a:t>And Possibly</a:t>
            </a:r>
          </a:p>
          <a:p>
            <a:pPr lvl="1"/>
            <a:endParaRPr lang="en-GB" sz="2000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ATG – PDA – June 2013?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esktop\ce_pres\android_penet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563" y="1556792"/>
            <a:ext cx="6565821" cy="42484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98667" y="764704"/>
            <a:ext cx="371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Mobile Platform Market Penetration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ce_pres\no_winfor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63" y="2390353"/>
            <a:ext cx="8269287" cy="3990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7544" y="332656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Android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727536"/>
            <a:ext cx="7293215" cy="147732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Has a </a:t>
            </a:r>
            <a:r>
              <a:rPr lang="en-GB" dirty="0" err="1" smtClean="0"/>
              <a:t>.net</a:t>
            </a:r>
            <a:r>
              <a:rPr lang="en-GB" dirty="0" smtClean="0"/>
              <a:t> </a:t>
            </a:r>
            <a:r>
              <a:rPr lang="en-GB" dirty="0" err="1" smtClean="0"/>
              <a:t>implimentation</a:t>
            </a:r>
            <a:r>
              <a:rPr lang="en-GB" dirty="0" smtClean="0"/>
              <a:t>. However …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It only supports C#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It does not support Windows Forms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There are currently 13 versions of android and they are all non-compatible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There is no direct port from our current code base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ce_pres\win_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3" y="1916832"/>
            <a:ext cx="8993187" cy="49815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88640"/>
            <a:ext cx="17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Windows Phone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620688"/>
            <a:ext cx="8535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A Brand new O/S designed to compete in the consumer market against IOS and Android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Consumer oriented (see below!)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Deployment only via Windows App store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It does not support Windows Forms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There is no direct port from our current code base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ce_pres\pda3_barcod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173" y="1018753"/>
            <a:ext cx="6326187" cy="5362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458088"/>
            <a:ext cx="33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PDA 3 – An industrial Application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9786" y="910461"/>
            <a:ext cx="50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Both Field Service and </a:t>
            </a:r>
            <a:r>
              <a:rPr lang="en-GB" dirty="0" err="1" smtClean="0"/>
              <a:t>PoD</a:t>
            </a:r>
            <a:r>
              <a:rPr lang="en-GB" dirty="0" smtClean="0"/>
              <a:t> applications require barcode support.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ce_pres\c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66933" cy="48245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404664"/>
            <a:ext cx="7791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Having replaced Windows Mobile with Windows phone in the consumer market, </a:t>
            </a:r>
          </a:p>
          <a:p>
            <a:r>
              <a:rPr lang="en-GB" dirty="0" smtClean="0"/>
              <a:t>Microsoft are now launching Windows Embedded to replace Windows Mobile </a:t>
            </a:r>
          </a:p>
          <a:p>
            <a:r>
              <a:rPr lang="en-GB" dirty="0" smtClean="0"/>
              <a:t>In the industrial Market.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80526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“NETCF 3.9 is a big step forward for performance, however, the APIs that you’ve used in NETCF 3.5 stay the same. As a result, you can move existing .NETCF source code and investments forward to NETCF 3.9. “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Hardware Platforms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Windows CE</a:t>
            </a:r>
          </a:p>
          <a:p>
            <a:r>
              <a:rPr lang="en-GB" dirty="0" smtClean="0"/>
              <a:t>with Built in Barcode Wedge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ce_pres\Bluebird_14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20" y="0"/>
            <a:ext cx="1331640" cy="133164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ce_pres\Wireless Mobile Computers Wireless Terminals Barcode-uk_com_files\HM50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24744"/>
            <a:ext cx="1143000" cy="1143000"/>
          </a:xfrm>
          <a:prstGeom prst="rect">
            <a:avLst/>
          </a:prstGeom>
          <a:noFill/>
        </p:spPr>
      </p:pic>
      <p:pic>
        <p:nvPicPr>
          <p:cNvPr id="1029" name="Picture 5" descr="C:\Users\administrator\Desktop\ce_pres\Wireless Mobile Computers Wireless Terminals Barcode-uk_com_files\BIP1500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836712"/>
            <a:ext cx="1524000" cy="1574800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e_pres\Wireless Mobile Computers Wireless Terminals Barcode-uk_com_files\bip5000Black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0640" y="1052736"/>
            <a:ext cx="1143000" cy="1143000"/>
          </a:xfrm>
          <a:prstGeom prst="rect">
            <a:avLst/>
          </a:prstGeom>
          <a:noFill/>
        </p:spPr>
      </p:pic>
      <p:pic>
        <p:nvPicPr>
          <p:cNvPr id="1031" name="Picture 7" descr="C:\Users\administrator\Desktop\ce_pres\Wireless Mobile Computers Wireless Terminals Barcode-uk_com_files\BIP5000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8752" y="764704"/>
            <a:ext cx="1331468" cy="1512168"/>
          </a:xfrm>
          <a:prstGeom prst="rect">
            <a:avLst/>
          </a:prstGeom>
          <a:noFill/>
        </p:spPr>
      </p:pic>
      <p:pic>
        <p:nvPicPr>
          <p:cNvPr id="1032" name="Picture 8" descr="C:\Users\administrator\Desktop\ce_pres\Wireless Mobile Computers Wireless Terminals Barcode-uk_com_files\BIP-6000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368" y="980728"/>
            <a:ext cx="1143000" cy="1143000"/>
          </a:xfrm>
          <a:prstGeom prst="rect">
            <a:avLst/>
          </a:prstGeom>
          <a:noFill/>
        </p:spPr>
      </p:pic>
      <p:pic>
        <p:nvPicPr>
          <p:cNvPr id="1033" name="Picture 9" descr="C:\Users\administrator\Desktop\ce_pres\Wireless Mobile Computers Wireless Terminals Barcode-uk_com_files\BIP7000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24536" y="1052736"/>
            <a:ext cx="936104" cy="1036208"/>
          </a:xfrm>
          <a:prstGeom prst="rect">
            <a:avLst/>
          </a:prstGeom>
          <a:noFill/>
        </p:spPr>
      </p:pic>
      <p:pic>
        <p:nvPicPr>
          <p:cNvPr id="1034" name="Picture 10" descr="C:\Users\administrator\Desktop\ce_pres\Wireless Mobile Computers Wireless Terminals Barcode-uk_com_files\BM-170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2408" y="1052736"/>
            <a:ext cx="1143000" cy="1143000"/>
          </a:xfrm>
          <a:prstGeom prst="rect">
            <a:avLst/>
          </a:prstGeom>
          <a:noFill/>
        </p:spPr>
      </p:pic>
      <p:pic>
        <p:nvPicPr>
          <p:cNvPr id="1035" name="Picture 11" descr="C:\Users\administrator\Desktop\ce_pres\Wireless Mobile Computers Wireless Terminals Barcode-uk_com_files\HM40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1124744"/>
            <a:ext cx="1143000" cy="1143000"/>
          </a:xfrm>
          <a:prstGeom prst="rect">
            <a:avLst/>
          </a:prstGeom>
          <a:noFill/>
        </p:spPr>
      </p:pic>
      <p:pic>
        <p:nvPicPr>
          <p:cNvPr id="1036" name="Picture 12" descr="C:\Users\administrator\Desktop\ce_pres\casi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9552" y="2204864"/>
            <a:ext cx="1299917" cy="983357"/>
          </a:xfrm>
          <a:prstGeom prst="rect">
            <a:avLst/>
          </a:prstGeom>
          <a:noFill/>
        </p:spPr>
      </p:pic>
      <p:pic>
        <p:nvPicPr>
          <p:cNvPr id="1037" name="Picture 13" descr="C:\Users\administrator\Desktop\ce_pres\Wireless Mobile Computers Wireless Terminals Barcode-uk_com_files\casio-it-3100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48264" y="2636912"/>
            <a:ext cx="1584176" cy="1584176"/>
          </a:xfrm>
          <a:prstGeom prst="rect">
            <a:avLst/>
          </a:prstGeom>
          <a:noFill/>
        </p:spPr>
      </p:pic>
      <p:pic>
        <p:nvPicPr>
          <p:cNvPr id="1038" name="Picture 14" descr="C:\Users\administrator\Desktop\ce_pres\Wireless Mobile Computers Wireless Terminals Barcode-uk_com_files\CasionDT-X8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52120" y="2636912"/>
            <a:ext cx="1584176" cy="1584176"/>
          </a:xfrm>
          <a:prstGeom prst="rect">
            <a:avLst/>
          </a:prstGeom>
          <a:noFill/>
        </p:spPr>
      </p:pic>
      <p:pic>
        <p:nvPicPr>
          <p:cNvPr id="1039" name="Picture 15" descr="C:\Users\administrator\Desktop\ce_pres\Wireless Mobile Computers Wireless Terminals Barcode-uk_com_files\dt-x7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3968" y="2564904"/>
            <a:ext cx="1728192" cy="1728192"/>
          </a:xfrm>
          <a:prstGeom prst="rect">
            <a:avLst/>
          </a:prstGeom>
          <a:noFill/>
        </p:spPr>
      </p:pic>
      <p:pic>
        <p:nvPicPr>
          <p:cNvPr id="1040" name="Picture 16" descr="C:\Users\administrator\Desktop\ce_pres\Wireless Mobile Computers Wireless Terminals Barcode-uk_com_files\IT300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63687" y="3068960"/>
            <a:ext cx="1187219" cy="1008112"/>
          </a:xfrm>
          <a:prstGeom prst="rect">
            <a:avLst/>
          </a:prstGeom>
          <a:noFill/>
        </p:spPr>
      </p:pic>
      <p:pic>
        <p:nvPicPr>
          <p:cNvPr id="1041" name="Picture 17" descr="C:\Users\administrator\Desktop\ce_pres\Wireless Mobile Computers Wireless Terminals Barcode-uk_com_files\CASIO%20IT-800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15816" y="2564904"/>
            <a:ext cx="1524000" cy="1524000"/>
          </a:xfrm>
          <a:prstGeom prst="rect">
            <a:avLst/>
          </a:prstGeom>
          <a:noFill/>
        </p:spPr>
      </p:pic>
      <p:pic>
        <p:nvPicPr>
          <p:cNvPr id="1042" name="Picture 18" descr="C:\Users\administrator\Desktop\ce_pres\Wireless Mobile Computers Wireless Terminals Barcode-uk_com_files\Casio_dtx30S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9552" y="2996952"/>
            <a:ext cx="1143000" cy="1143000"/>
          </a:xfrm>
          <a:prstGeom prst="rect">
            <a:avLst/>
          </a:prstGeom>
          <a:noFill/>
        </p:spPr>
      </p:pic>
      <p:pic>
        <p:nvPicPr>
          <p:cNvPr id="1043" name="Picture 19" descr="C:\Users\administrator\Desktop\ce_pres\cipherlab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9553" y="4365105"/>
            <a:ext cx="1368152" cy="537232"/>
          </a:xfrm>
          <a:prstGeom prst="rect">
            <a:avLst/>
          </a:prstGeom>
          <a:noFill/>
        </p:spPr>
      </p:pic>
      <p:pic>
        <p:nvPicPr>
          <p:cNvPr id="1044" name="Picture 20" descr="C:\Users\administrator\Desktop\ce_pres\Wireless Mobile Computers Wireless Terminals Barcode-uk_com_files\CP30S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716016" y="4941168"/>
            <a:ext cx="1524000" cy="1524000"/>
          </a:xfrm>
          <a:prstGeom prst="rect">
            <a:avLst/>
          </a:prstGeom>
          <a:noFill/>
        </p:spPr>
      </p:pic>
      <p:pic>
        <p:nvPicPr>
          <p:cNvPr id="1045" name="Picture 21" descr="C:\Users\administrator\Desktop\ce_pres\Wireless Mobile Computers Wireless Terminals Barcode-uk_com_files\CPT9300S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491880" y="5085184"/>
            <a:ext cx="1143000" cy="1143000"/>
          </a:xfrm>
          <a:prstGeom prst="rect">
            <a:avLst/>
          </a:prstGeom>
          <a:noFill/>
        </p:spPr>
      </p:pic>
      <p:pic>
        <p:nvPicPr>
          <p:cNvPr id="1046" name="Picture 22" descr="C:\Users\administrator\Desktop\ce_pres\Wireless Mobile Computers Wireless Terminals Barcode-uk_com_files\CPT9400S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483768" y="5085184"/>
            <a:ext cx="1143000" cy="1143000"/>
          </a:xfrm>
          <a:prstGeom prst="rect">
            <a:avLst/>
          </a:prstGeom>
          <a:noFill/>
        </p:spPr>
      </p:pic>
      <p:pic>
        <p:nvPicPr>
          <p:cNvPr id="1047" name="Picture 23" descr="C:\Users\administrator\Desktop\ce_pres\Wireless Mobile Computers Wireless Terminals Barcode-uk_com_files\CPT9500S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03648" y="5085184"/>
            <a:ext cx="1143000" cy="1143000"/>
          </a:xfrm>
          <a:prstGeom prst="rect">
            <a:avLst/>
          </a:prstGeom>
          <a:noFill/>
        </p:spPr>
      </p:pic>
      <p:pic>
        <p:nvPicPr>
          <p:cNvPr id="1048" name="Picture 24" descr="C:\Users\administrator\Desktop\ce_pres\Wireless Mobile Computers Wireless Terminals Barcode-uk_com_files\CPT9600S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23528" y="5085184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ransition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ce_pres\datalog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771650" cy="3810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ce_pres\Wireless Mobile Computers Wireless Terminals Barcode-uk_com_files\Pegas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747936"/>
            <a:ext cx="982145" cy="1816968"/>
          </a:xfrm>
          <a:prstGeom prst="rect">
            <a:avLst/>
          </a:prstGeom>
          <a:noFill/>
        </p:spPr>
      </p:pic>
      <p:pic>
        <p:nvPicPr>
          <p:cNvPr id="2052" name="Picture 4" descr="C:\Users\administrator\Desktop\ce_pres\Wireless Mobile Computers Wireless Terminals Barcode-uk_com_files\datalogic-elf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908720"/>
            <a:ext cx="1421930" cy="187220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lyn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692696"/>
            <a:ext cx="1026201" cy="1800200"/>
          </a:xfrm>
          <a:prstGeom prst="rect">
            <a:avLst/>
          </a:prstGeom>
          <a:noFill/>
        </p:spPr>
      </p:pic>
      <p:pic>
        <p:nvPicPr>
          <p:cNvPr id="2054" name="Picture 6" descr="C:\Users\administrator\Desktop\ce_pres\Honeywel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924944"/>
            <a:ext cx="1143000" cy="219075"/>
          </a:xfrm>
          <a:prstGeom prst="rect">
            <a:avLst/>
          </a:prstGeom>
          <a:noFill/>
        </p:spPr>
      </p:pic>
      <p:pic>
        <p:nvPicPr>
          <p:cNvPr id="2055" name="Picture 7" descr="C:\Users\administrator\Desktop\ce_pres\Wireless Mobile Computers Wireless Terminals Barcode-uk_com_files\HHP%206500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3212976"/>
            <a:ext cx="1143000" cy="1143000"/>
          </a:xfrm>
          <a:prstGeom prst="rect">
            <a:avLst/>
          </a:prstGeom>
          <a:noFill/>
        </p:spPr>
      </p:pic>
      <p:pic>
        <p:nvPicPr>
          <p:cNvPr id="2056" name="Picture 8" descr="C:\Users\administrator\Desktop\ce_pres\Wireless Mobile Computers Wireless Terminals Barcode-uk_com_files\honeywell%206100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2996952"/>
            <a:ext cx="1143000" cy="1524000"/>
          </a:xfrm>
          <a:prstGeom prst="rect">
            <a:avLst/>
          </a:prstGeom>
          <a:noFill/>
        </p:spPr>
      </p:pic>
      <p:pic>
        <p:nvPicPr>
          <p:cNvPr id="2057" name="Picture 9" descr="C:\Users\administrator\Desktop\ce_pres\Wireless Mobile Computers Wireless Terminals Barcode-uk_com_files\Honeywell%209700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3284984"/>
            <a:ext cx="1143000" cy="1143000"/>
          </a:xfrm>
          <a:prstGeom prst="rect">
            <a:avLst/>
          </a:prstGeom>
          <a:noFill/>
        </p:spPr>
      </p:pic>
      <p:pic>
        <p:nvPicPr>
          <p:cNvPr id="2058" name="Picture 10" descr="C:\Users\administrator\Desktop\ce_pres\Wireless Mobile Computers Wireless Terminals Barcode-uk_com_files\6000Dolphin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664" y="3284984"/>
            <a:ext cx="1143000" cy="1143000"/>
          </a:xfrm>
          <a:prstGeom prst="rect">
            <a:avLst/>
          </a:prstGeom>
          <a:noFill/>
        </p:spPr>
      </p:pic>
      <p:pic>
        <p:nvPicPr>
          <p:cNvPr id="2059" name="Picture 11" descr="C:\Users\administrator\Desktop\ce_pres\Wireless Mobile Computers Wireless Terminals Barcode-uk_com_files\7600%20(120%20x%20120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3284984"/>
            <a:ext cx="1143000" cy="1143000"/>
          </a:xfrm>
          <a:prstGeom prst="rect">
            <a:avLst/>
          </a:prstGeom>
          <a:noFill/>
        </p:spPr>
      </p:pic>
      <p:pic>
        <p:nvPicPr>
          <p:cNvPr id="2060" name="Picture 12" descr="C:\Users\administrator\Desktop\ce_pres\Intermec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536" y="4603435"/>
            <a:ext cx="1008112" cy="354501"/>
          </a:xfrm>
          <a:prstGeom prst="rect">
            <a:avLst/>
          </a:prstGeom>
          <a:noFill/>
        </p:spPr>
      </p:pic>
      <p:pic>
        <p:nvPicPr>
          <p:cNvPr id="2061" name="Picture 13" descr="C:\Users\administrator\Desktop\ce_pres\Wireless Mobile Computers Wireless Terminals Barcode-uk_com_files\IntermecCN50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5157192"/>
            <a:ext cx="1143000" cy="1371600"/>
          </a:xfrm>
          <a:prstGeom prst="rect">
            <a:avLst/>
          </a:prstGeom>
          <a:noFill/>
        </p:spPr>
      </p:pic>
      <p:pic>
        <p:nvPicPr>
          <p:cNvPr id="2062" name="Picture 14" descr="C:\Users\administrator\Desktop\ce_pres\Wireless Mobile Computers Wireless Terminals Barcode-uk_com_files\Intermec%20CN70e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35696" y="5013176"/>
            <a:ext cx="1525587" cy="1525587"/>
          </a:xfrm>
          <a:prstGeom prst="rect">
            <a:avLst/>
          </a:prstGeom>
          <a:noFill/>
        </p:spPr>
      </p:pic>
      <p:pic>
        <p:nvPicPr>
          <p:cNvPr id="2063" name="Picture 15" descr="C:\Users\administrator\Desktop\ce_pres\Wireless Mobile Computers Wireless Terminals Barcode-uk_com_files\Intermec%20CS40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04248" y="5157192"/>
            <a:ext cx="1296144" cy="1296144"/>
          </a:xfrm>
          <a:prstGeom prst="rect">
            <a:avLst/>
          </a:prstGeom>
          <a:noFill/>
        </p:spPr>
      </p:pic>
      <p:pic>
        <p:nvPicPr>
          <p:cNvPr id="2064" name="Picture 16" descr="C:\Users\administrator\Desktop\ce_pres\Wireless Mobile Computers Wireless Terminals Barcode-uk_com_files\Intermec_CK71S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83968" y="5085184"/>
            <a:ext cx="1440160" cy="1440160"/>
          </a:xfrm>
          <a:prstGeom prst="rect">
            <a:avLst/>
          </a:prstGeom>
          <a:noFill/>
        </p:spPr>
      </p:pic>
      <p:pic>
        <p:nvPicPr>
          <p:cNvPr id="2065" name="Picture 17" descr="C:\Users\administrator\Desktop\ce_pres\Wireless Mobile Computers Wireless Terminals Barcode-uk_com_files\Intermec-CK70S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7864" y="5157192"/>
            <a:ext cx="1368152" cy="1368152"/>
          </a:xfrm>
          <a:prstGeom prst="rect">
            <a:avLst/>
          </a:prstGeom>
          <a:noFill/>
        </p:spPr>
      </p:pic>
      <p:pic>
        <p:nvPicPr>
          <p:cNvPr id="2066" name="Picture 18" descr="C:\Users\administrator\Desktop\ce_pres\Wireless Mobile Computers Wireless Terminals Barcode-uk_com_files\Intermeccn4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724128" y="5013176"/>
            <a:ext cx="846416" cy="1565870"/>
          </a:xfrm>
          <a:prstGeom prst="rect">
            <a:avLst/>
          </a:prstGeom>
          <a:noFill/>
        </p:spPr>
      </p:pic>
    </p:spTree>
  </p:cSld>
  <p:clrMapOvr>
    <a:masterClrMapping/>
  </p:clrMapOvr>
  <p:transition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443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Device Development</vt:lpstr>
      <vt:lpstr>Slide 2</vt:lpstr>
      <vt:lpstr>Slide 3</vt:lpstr>
      <vt:lpstr>Slide 4</vt:lpstr>
      <vt:lpstr>Slide 5</vt:lpstr>
      <vt:lpstr>Slide 6</vt:lpstr>
      <vt:lpstr>Hardware Platforms</vt:lpstr>
      <vt:lpstr>Slide 8</vt:lpstr>
      <vt:lpstr>Slide 9</vt:lpstr>
      <vt:lpstr>Slide 10</vt:lpstr>
      <vt:lpstr>Slide 11</vt:lpstr>
      <vt:lpstr>Hardware Platforms</vt:lpstr>
      <vt:lpstr>Slide 13</vt:lpstr>
      <vt:lpstr>Slide 14</vt:lpstr>
      <vt:lpstr>Slide 15</vt:lpstr>
      <vt:lpstr>Development Plan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</cp:revision>
  <dcterms:created xsi:type="dcterms:W3CDTF">2012-12-12T13:43:16Z</dcterms:created>
  <dcterms:modified xsi:type="dcterms:W3CDTF">2012-12-12T17:20:47Z</dcterms:modified>
</cp:coreProperties>
</file>