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9" r:id="rId2"/>
    <p:sldId id="393" r:id="rId3"/>
    <p:sldId id="394" r:id="rId4"/>
    <p:sldId id="395" r:id="rId5"/>
  </p:sldIdLst>
  <p:sldSz cx="9144000" cy="6858000" type="screen4x3"/>
  <p:notesSz cx="6669088" cy="9926638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00"/>
    <a:srgbClr val="33CC33"/>
    <a:srgbClr val="0000FF"/>
    <a:srgbClr val="FF0000"/>
    <a:srgbClr val="CC0000"/>
    <a:srgbClr val="FF6600"/>
    <a:srgbClr val="FFA6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4840" autoAdjust="0"/>
  </p:normalViewPr>
  <p:slideViewPr>
    <p:cSldViewPr snapToGrid="0">
      <p:cViewPr>
        <p:scale>
          <a:sx n="66" d="100"/>
          <a:sy n="66" d="100"/>
        </p:scale>
        <p:origin x="-1062" y="-900"/>
      </p:cViewPr>
      <p:guideLst>
        <p:guide orient="horz" pos="436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2"/>
    </p:cViewPr>
  </p:sorterViewPr>
  <p:notesViewPr>
    <p:cSldViewPr snapToGrid="0">
      <p:cViewPr varScale="1">
        <p:scale>
          <a:sx n="52" d="100"/>
          <a:sy n="52" d="100"/>
        </p:scale>
        <p:origin x="-1656" y="-84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171DB67-7045-403A-8820-0B5CBEF2399F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506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61824D7-D0D4-463C-A45B-6A48ED006B4F}" type="slidenum">
              <a:rPr lang="en-US"/>
              <a:pPr>
                <a:defRPr/>
              </a:pPr>
              <a:t>‹#›</a:t>
            </a:fld>
            <a:endParaRPr lang="en-GB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5DAC265-31DF-4F67-8710-3D45DAAEF3F5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63600" y="762000"/>
            <a:ext cx="4978400" cy="3733800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6F032F0-5E78-4439-A1F7-7F716875A7F3}" type="slidenum">
              <a:rPr lang="en-US"/>
              <a:pPr>
                <a:defRPr/>
              </a:pPr>
              <a:t>‹#›</a:t>
            </a:fld>
            <a:endParaRPr lang="en-GB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065838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eMergeLogo-0804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New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2C74-9301-4343-88EB-070D25DED660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FB4E-ED9D-4410-8B0F-F8E255A22AE0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D84C-1F59-4F3B-A97A-6D3F240895DF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77D10-54E8-43E6-9C87-708D052BBBFC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F0997-4E30-4114-9F41-E132E435394A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C4E1-5E28-4005-B8E7-002E6A2614F3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B21E-9B45-4EB0-AED0-F5BC07295C31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31F6-5D56-48F8-A12F-9138C0D8E913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  <a:endParaRPr lang="en-US" smtClean="0"/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defRPr sz="1800" b="0"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Wingdings" pitchFamily="2" charset="2"/>
              </a:defRPr>
            </a:lvl1pPr>
          </a:lstStyle>
          <a:p>
            <a:pPr>
              <a:defRPr/>
            </a:pPr>
            <a:fld id="{28F45748-44EF-4D44-A062-1F04B248E8BE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defRPr sz="1800" b="0"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Wingdings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fld id="{E9514785-60DF-4229-BFCD-B928B805743F}" type="slidenum">
              <a:rPr lang="en-US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6173788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0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138" y="6240463"/>
            <a:ext cx="18113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2"/>
          <p:cNvSpPr>
            <a:spLocks noChangeArrowheads="1"/>
          </p:cNvSpPr>
          <p:nvPr/>
        </p:nvSpPr>
        <p:spPr bwMode="auto">
          <a:xfrm>
            <a:off x="5705475" y="1982788"/>
            <a:ext cx="2843213" cy="9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r"/>
            <a:endParaRPr lang="en-GB" sz="2400"/>
          </a:p>
          <a:p>
            <a:pPr marL="342900" indent="-342900" algn="ctr" eaLnBrk="0" hangingPunct="0">
              <a:lnSpc>
                <a:spcPct val="100000"/>
              </a:lnSpc>
              <a:spcBef>
                <a:spcPct val="0"/>
              </a:spcBef>
            </a:pPr>
            <a:endParaRPr lang="en-GB" sz="3200" b="0">
              <a:solidFill>
                <a:srgbClr val="993366"/>
              </a:solidFill>
            </a:endParaRPr>
          </a:p>
        </p:txBody>
      </p:sp>
      <p:pic>
        <p:nvPicPr>
          <p:cNvPr id="7173" name="Picture 10" descr="New Imag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0338"/>
            <a:ext cx="74168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3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413" y="276225"/>
            <a:ext cx="35750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5111" y="1804533"/>
            <a:ext cx="2419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3165" y="1458685"/>
            <a:ext cx="2171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24"/>
          <p:cNvSpPr>
            <a:spLocks noChangeArrowheads="1"/>
          </p:cNvSpPr>
          <p:nvPr/>
        </p:nvSpPr>
        <p:spPr bwMode="auto">
          <a:xfrm>
            <a:off x="-769269" y="807815"/>
            <a:ext cx="8026400" cy="188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endParaRPr lang="en-GB" sz="3200" dirty="0">
              <a:solidFill>
                <a:schemeClr val="bg1"/>
              </a:solidFill>
            </a:endParaRPr>
          </a:p>
          <a:p>
            <a:pPr marL="342900" indent="-342900" algn="r"/>
            <a:r>
              <a:rPr lang="en-GB" sz="3200" dirty="0" smtClean="0">
                <a:solidFill>
                  <a:schemeClr val="bg1"/>
                </a:solidFill>
              </a:rPr>
              <a:t>Priority Mobile</a:t>
            </a:r>
            <a:endParaRPr lang="en-GB" sz="3200" dirty="0">
              <a:solidFill>
                <a:schemeClr val="bg1"/>
              </a:solidFill>
            </a:endParaRPr>
          </a:p>
          <a:p>
            <a:pPr marL="342900" indent="-342900" algn="r"/>
            <a:endParaRPr lang="en-GB" sz="2400" dirty="0"/>
          </a:p>
          <a:p>
            <a:pPr marL="342900" indent="-342900" algn="r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5888" y="5911850"/>
            <a:ext cx="169862" cy="168275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4788" y="260350"/>
            <a:ext cx="23479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3715" y="957944"/>
            <a:ext cx="6894286" cy="364382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223" name="Picture 7" descr="New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5888" y="5911850"/>
            <a:ext cx="169862" cy="168275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4788" y="260350"/>
            <a:ext cx="23479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New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5888" y="5911850"/>
            <a:ext cx="169862" cy="168275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  <a:p>
            <a:pPr>
              <a:lnSpc>
                <a:spcPct val="80000"/>
              </a:lnSpc>
              <a:buClr>
                <a:srgbClr val="993366"/>
              </a:buClr>
            </a:pPr>
            <a:endParaRPr lang="en-US" sz="800" b="1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4788" y="260350"/>
            <a:ext cx="23479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eMergeLogo-0804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New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993366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993366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4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5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6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7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</TotalTime>
  <Words>2</Words>
  <Application>Microsoft Office PowerPoint</Application>
  <PresentationFormat>On-screen Show (4:3)</PresentationFormat>
  <Paragraphs>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Slide 1</vt:lpstr>
      <vt:lpstr>Slide 2</vt:lpstr>
      <vt:lpstr>Slide 3</vt:lpstr>
      <vt:lpstr>Slide 4</vt:lpstr>
    </vt:vector>
  </TitlesOfParts>
  <Company>eMerge Information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</dc:creator>
  <cp:lastModifiedBy>Simon Barnett</cp:lastModifiedBy>
  <cp:revision>840</cp:revision>
  <dcterms:created xsi:type="dcterms:W3CDTF">2006-03-28T13:43:28Z</dcterms:created>
  <dcterms:modified xsi:type="dcterms:W3CDTF">2011-10-04T09:30:08Z</dcterms:modified>
</cp:coreProperties>
</file>