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7330f346aa_0_5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7330f346aa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896808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4457271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585234"/>
            <a:ext cx="5783400" cy="194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4065933"/>
            <a:ext cx="5783400" cy="12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6769100"/>
            <a:ext cx="9143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536600"/>
            <a:ext cx="8368200" cy="20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3892600"/>
            <a:ext cx="8368200" cy="14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2353267"/>
            <a:ext cx="8222100" cy="120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986433"/>
            <a:ext cx="39999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986433"/>
            <a:ext cx="39999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88303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2125367"/>
            <a:ext cx="2808000" cy="35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100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5994004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612100"/>
            <a:ext cx="4045200" cy="20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5644967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1680302" y="1585234"/>
            <a:ext cx="5783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JavaServer Faces (JSF) Fundamentals</a:t>
            </a:r>
            <a:endParaRPr/>
          </a:p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1680302" y="4065933"/>
            <a:ext cx="57834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An overview of core concepts, lifecycles, and best practices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JSF?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Java-based web framework for building component-driven UIs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 of Java EE (now Jakarta EE)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Simplifies MVC architecture with reusable UI components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Merits and Demerits of JSF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Merits:</a:t>
            </a:r>
            <a:endParaRPr/>
          </a:p>
          <a:p>
            <a:pPr indent="-272415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Component-based: promotes reuse</a:t>
            </a:r>
            <a:endParaRPr/>
          </a:p>
          <a:p>
            <a:pPr indent="-272415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Integrated with Java EE: built-in support for validation, navigation</a:t>
            </a:r>
            <a:endParaRPr/>
          </a:p>
          <a:p>
            <a:pPr indent="-272415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Rich set of UI libraries (PrimeFaces, RichFaces)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Demerits:</a:t>
            </a:r>
            <a:endParaRPr/>
          </a:p>
          <a:p>
            <a:pPr indent="-272415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Can be heavyweight: learning curve, performance overhead</a:t>
            </a:r>
            <a:endParaRPr/>
          </a:p>
          <a:p>
            <a:pPr indent="-272415" lvl="1" marL="742950" rtl="0" algn="l">
              <a:spcBef>
                <a:spcPts val="56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○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Complex configuration in early versions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JSF Lifecycle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Restore View: Build component tree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Apply Request Values: Populate components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Process Validations: Convert &amp; validate data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Update Model: Push values to backing beans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Invoke Application: Execute actions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Render Response: Generate HTML output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JSF Lifecycle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0038"/>
            <a:ext cx="8839200" cy="4570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 of JSF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UI Component Model: built-in &amp; custom tags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Managed Beans: Java objects as controllers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Navigation Handling: XML or annotations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 Handling: Listeners &amp; Ajax support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Templating: Facelets for view composition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Managed Bean in JSF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Java class annotated (@ManagedBean) or CDI (@Named)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Holds UI state &amp; action methods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Configured via annotations or faces-config.xml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Bean Scopes in JSF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@RequestScoped: per HTTP request</a:t>
            </a:r>
            <a:endParaRPr/>
          </a:p>
          <a:p>
            <a:pPr indent="-272415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Lightweight, no state retention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@ViewScoped: per view, survives postbacks</a:t>
            </a:r>
            <a:endParaRPr/>
          </a:p>
          <a:p>
            <a:pPr indent="-272415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Maintains state within same page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@SessionScoped: per user session</a:t>
            </a:r>
            <a:endParaRPr/>
          </a:p>
          <a:p>
            <a:pPr indent="-272415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Good for multi-page flows, memory cost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@ApplicationScoped: shared across all users</a:t>
            </a:r>
            <a:endParaRPr/>
          </a:p>
          <a:p>
            <a:pPr indent="-272415" lvl="1" marL="742950" rtl="0" algn="l">
              <a:spcBef>
                <a:spcPts val="56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○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Global config, be cautious with state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AJAX in JSF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AJAX = Asynchronous JavaScript and XML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Benefits: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Partial page updates, improved UX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Reduced bandwidth usage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AJAX in JSF: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&lt;p:ajax&gt; tag for event-based updates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Built-in support in PrimeFaces, RichFaces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