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8515" autoAdjust="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F82D9-2DD1-4C70-AF78-0399BE52EBF8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77B2C-D1C0-4F47-AA81-356D22E4B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9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 projet, nous avons travaillé en équipe pour créer et gérer un site web local composé de plusieurs pages HTML. </a:t>
            </a:r>
            <a:r>
              <a:rPr lang="fr-FR" smtClean="0"/>
              <a:t>Notre objectif était de démontrer une approche structurée et collaborative pour le développement web, en utilisant les meilleures pratiques de gestion de versions et de collaboration via Git et GitHub.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77B2C-D1C0-4F47-AA81-356D22E4B6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7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6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6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6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7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7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3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8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github.com/Omar-20-hub/UDEV-II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UDEV-II/Project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3465" y="-15152"/>
            <a:ext cx="9144000" cy="2387600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 Git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4" y="2430009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Collaboratif d'un Site Web avec Git et GitHub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29" y="3536750"/>
            <a:ext cx="2228936" cy="22289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65" y="3351772"/>
            <a:ext cx="2228936" cy="22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339" y="-306679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0" y="646614"/>
            <a:ext cx="11821888" cy="6211386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8" y="515144"/>
            <a:ext cx="11858020" cy="64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62339" y="-306679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‘produits’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5" y="663759"/>
            <a:ext cx="10845336" cy="6478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3" y="696166"/>
            <a:ext cx="10985824" cy="67684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5" y="696166"/>
            <a:ext cx="9135750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70" y="182246"/>
            <a:ext cx="10515600" cy="80697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Répertoire local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0" y="1197032"/>
            <a:ext cx="11939966" cy="4860378"/>
          </a:xfrm>
        </p:spPr>
      </p:pic>
    </p:spTree>
    <p:extLst>
      <p:ext uri="{BB962C8B-B14F-4D97-AF65-F5344CB8AC3E}">
        <p14:creationId xmlns:p14="http://schemas.microsoft.com/office/powerpoint/2010/main" val="4148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70" y="182246"/>
            <a:ext cx="10515600" cy="80697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Répertoire local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869" y="1143981"/>
            <a:ext cx="11938461" cy="5564390"/>
          </a:xfrm>
          <a:solidFill>
            <a:schemeClr val="tx1"/>
          </a:solidFill>
        </p:spPr>
        <p:txBody>
          <a:bodyPr/>
          <a:lstStyle/>
          <a:p>
            <a:r>
              <a:rPr lang="fr-F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fr-F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github.com/Omar-20-hub/UDEV-II.git</a:t>
            </a:r>
            <a:endParaRPr lang="fr-F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fr-F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</a:t>
            </a:r>
            <a:r>
              <a:rPr lang="fr-F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git@github.com</a:t>
            </a:r>
            <a:endParaRPr lang="fr-F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set-url </a:t>
            </a:r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git@github.com:UDEV-II</a:t>
            </a:r>
            <a:r>
              <a:rPr lang="fr-F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</a:t>
            </a:r>
            <a:r>
              <a:rPr lang="fr-F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Project.git</a:t>
            </a:r>
            <a:endParaRPr lang="fr-F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r>
              <a:rPr lang="fr-F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 pages)</a:t>
            </a:r>
          </a:p>
          <a:p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fr-F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-m "Création des Pages </a:t>
            </a:r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 </a:t>
            </a:r>
            <a:r>
              <a:rPr lang="fr-FR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Produits"</a:t>
            </a:r>
            <a:endParaRPr lang="fr-FR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-u origin product</a:t>
            </a:r>
            <a:endParaRPr lang="fr-FR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70" y="182246"/>
            <a:ext cx="10515600" cy="80697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Répertoire local :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lang="fr-FR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53" y="182246"/>
            <a:ext cx="6195752" cy="6626762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11474342" cy="29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6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70" y="182246"/>
            <a:ext cx="10515600" cy="806970"/>
          </a:xfrm>
        </p:spPr>
        <p:txBody>
          <a:bodyPr/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itHub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3" y="989216"/>
            <a:ext cx="11729340" cy="6024156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5" y="2350210"/>
            <a:ext cx="5115096" cy="45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619" y="77051"/>
            <a:ext cx="10515600" cy="806970"/>
          </a:xfrm>
        </p:spPr>
        <p:txBody>
          <a:bodyPr/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itHub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021"/>
            <a:ext cx="12192000" cy="68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74515" y="-372273"/>
            <a:ext cx="7698972" cy="4544494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ATTENTION</a:t>
            </a:r>
            <a:endParaRPr lang="fr-F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140</Words>
  <Application>Microsoft Office PowerPoint</Application>
  <PresentationFormat>Grand écran</PresentationFormat>
  <Paragraphs>21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Thème Office</vt:lpstr>
      <vt:lpstr>Présentation du Projet Git</vt:lpstr>
      <vt:lpstr>Home Page</vt:lpstr>
      <vt:lpstr>Page ‘produits’</vt:lpstr>
      <vt:lpstr>Répertoire local</vt:lpstr>
      <vt:lpstr>Répertoire local</vt:lpstr>
      <vt:lpstr>Répertoire local : logs</vt:lpstr>
      <vt:lpstr>Remote Repository : GitHub</vt:lpstr>
      <vt:lpstr>Remote Repository : GitHub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Git</dc:title>
  <dc:creator>2.11</dc:creator>
  <cp:lastModifiedBy>2.11</cp:lastModifiedBy>
  <cp:revision>5</cp:revision>
  <dcterms:created xsi:type="dcterms:W3CDTF">2024-07-31T08:15:03Z</dcterms:created>
  <dcterms:modified xsi:type="dcterms:W3CDTF">2024-07-31T09:18:34Z</dcterms:modified>
</cp:coreProperties>
</file>