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88515" autoAdjust="0"/>
  </p:normalViewPr>
  <p:slideViewPr>
    <p:cSldViewPr snapToGrid="0">
      <p:cViewPr varScale="1">
        <p:scale>
          <a:sx n="113" d="100"/>
          <a:sy n="113" d="100"/>
        </p:scale>
        <p:origin x="3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F82D9-2DD1-4C70-AF78-0399BE52EBF8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77B2C-D1C0-4F47-AA81-356D22E4B6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99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Dans ce projet, nous avons travaillé en équipe pour créer et gérer un site web local composé de plusieurs pages HTML. </a:t>
            </a:r>
            <a:r>
              <a:rPr lang="fr-FR" smtClean="0"/>
              <a:t>Notre objectif était de démontrer une approche structurée et collaborative pour le développement web, en utilisant les meilleures pratiques de gestion de versions et de collaboration via Git et GitHub.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77B2C-D1C0-4F47-AA81-356D22E4B62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78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79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0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50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17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6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467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65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273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7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30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2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EEADF-B9AA-4C37-AC86-BE7C223B0B7F}" type="datetimeFigureOut">
              <a:rPr lang="fr-FR" smtClean="0"/>
              <a:t>31/07/2024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E246A-491E-4539-B082-9D8B1AE6A5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468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33465" y="-15152"/>
            <a:ext cx="9144000" cy="2387600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Projet Git</a:t>
            </a:r>
            <a:endParaRPr lang="fr-FR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51984" y="2430009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Développement Collaboratif d'un Site Web avec Git et GitHub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29" y="3536750"/>
            <a:ext cx="2228936" cy="222893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465" y="3351772"/>
            <a:ext cx="2228936" cy="222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6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2339" y="-306679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0" y="646614"/>
            <a:ext cx="11821888" cy="6211386"/>
          </a:xfrm>
        </p:spPr>
      </p:pic>
      <p:pic>
        <p:nvPicPr>
          <p:cNvPr id="5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8" y="515144"/>
            <a:ext cx="11858020" cy="647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6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362339" y="-306679"/>
            <a:ext cx="10515600" cy="1325563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 ‘produits’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55" y="663759"/>
            <a:ext cx="10845336" cy="647813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3" y="696166"/>
            <a:ext cx="10985824" cy="676844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505" y="696166"/>
            <a:ext cx="9135750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70" y="182246"/>
            <a:ext cx="10515600" cy="80697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Répertoire local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70" y="1197032"/>
            <a:ext cx="11939966" cy="4860378"/>
          </a:xfrm>
        </p:spPr>
      </p:pic>
    </p:spTree>
    <p:extLst>
      <p:ext uri="{BB962C8B-B14F-4D97-AF65-F5344CB8AC3E}">
        <p14:creationId xmlns:p14="http://schemas.microsoft.com/office/powerpoint/2010/main" val="41482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70" y="182246"/>
            <a:ext cx="10515600" cy="806970"/>
          </a:xfrm>
        </p:spPr>
        <p:txBody>
          <a:bodyPr/>
          <a:lstStyle/>
          <a:p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Répertoire local : </a:t>
            </a:r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lang="fr-FR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953" y="182246"/>
            <a:ext cx="6195752" cy="6626762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00"/>
            <a:ext cx="11474342" cy="29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46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870" y="182246"/>
            <a:ext cx="10515600" cy="806970"/>
          </a:xfrm>
        </p:spPr>
        <p:txBody>
          <a:bodyPr/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itHub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43" y="989216"/>
            <a:ext cx="11729340" cy="6024156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35" y="2350210"/>
            <a:ext cx="5115096" cy="45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2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619" y="77051"/>
            <a:ext cx="10515600" cy="806970"/>
          </a:xfrm>
        </p:spPr>
        <p:txBody>
          <a:bodyPr/>
          <a:lstStyle/>
          <a:p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fr-F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itHub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84021"/>
            <a:ext cx="12192000" cy="68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74515" y="-372273"/>
            <a:ext cx="7698972" cy="4544494"/>
          </a:xfrm>
        </p:spPr>
        <p:txBody>
          <a:bodyPr>
            <a:normAutofit/>
          </a:bodyPr>
          <a:lstStyle/>
          <a:p>
            <a:pPr algn="ctr"/>
            <a:r>
              <a:rPr lang="fr-FR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MERCI DE VOTRE ATTENTION</a:t>
            </a:r>
            <a:endParaRPr lang="fr-F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5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93</Words>
  <Application>Microsoft Office PowerPoint</Application>
  <PresentationFormat>Grand écran</PresentationFormat>
  <Paragraphs>11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du Projet Git</vt:lpstr>
      <vt:lpstr>Home Page</vt:lpstr>
      <vt:lpstr>Page ‘produits’</vt:lpstr>
      <vt:lpstr>Répertoire local</vt:lpstr>
      <vt:lpstr>Répertoire local : logs</vt:lpstr>
      <vt:lpstr>Remote Repository : GitHub</vt:lpstr>
      <vt:lpstr>Remote Repository : GitHub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du Projet Git</dc:title>
  <dc:creator>2.11</dc:creator>
  <cp:lastModifiedBy>2.11</cp:lastModifiedBy>
  <cp:revision>4</cp:revision>
  <dcterms:created xsi:type="dcterms:W3CDTF">2024-07-31T08:15:03Z</dcterms:created>
  <dcterms:modified xsi:type="dcterms:W3CDTF">2024-07-31T09:03:40Z</dcterms:modified>
</cp:coreProperties>
</file>