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12/07/2023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12/07/2023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12/07/2023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12/07/2023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12/07/2023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12/07/2023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12/07/2023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12/07/2023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12/07/2023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12/07/2023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12/07/2023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12/07/2023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12/07/2023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12/07/2023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97FF-C847-DE4D-FE2F-499938FA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FC9E9-5AB7-60F5-073A-87CC646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2750E-E8A2-0B32-59C2-4D853404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12/07/2023</a:t>
            </a:fld>
            <a:endParaRPr lang="en-US"/>
          </a:p>
        </p:txBody>
      </p:sp>
      <p:pic>
        <p:nvPicPr>
          <p:cNvPr id="5" name="Image 4" descr="Zoom sur un logo&#10;&#10;Description générée automatiquement">
            <a:extLst>
              <a:ext uri="{FF2B5EF4-FFF2-40B4-BE49-F238E27FC236}">
                <a16:creationId xmlns:a16="http://schemas.microsoft.com/office/drawing/2014/main" id="{98B246AE-7B33-1869-8D35-47703D9DD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675D09-B09C-267A-0058-2C69CE2AEC8A}"/>
              </a:ext>
            </a:extLst>
          </p:cNvPr>
          <p:cNvSpPr/>
          <p:nvPr/>
        </p:nvSpPr>
        <p:spPr>
          <a:xfrm>
            <a:off x="0" y="0"/>
            <a:ext cx="12191979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8107F59-22A1-AC66-4E31-05ECA9A401A8}"/>
              </a:ext>
            </a:extLst>
          </p:cNvPr>
          <p:cNvSpPr/>
          <p:nvPr/>
        </p:nvSpPr>
        <p:spPr>
          <a:xfrm>
            <a:off x="2818833" y="905256"/>
            <a:ext cx="6554312" cy="49539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60DE6E3-6115-1F6F-3027-EFBF97E5A978}"/>
              </a:ext>
            </a:extLst>
          </p:cNvPr>
          <p:cNvSpPr/>
          <p:nvPr/>
        </p:nvSpPr>
        <p:spPr>
          <a:xfrm>
            <a:off x="4685466" y="1141331"/>
            <a:ext cx="4485232" cy="446757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F9BBD2B-1B6C-15EF-048D-32ED6BE05462}"/>
              </a:ext>
            </a:extLst>
          </p:cNvPr>
          <p:cNvSpPr/>
          <p:nvPr/>
        </p:nvSpPr>
        <p:spPr>
          <a:xfrm>
            <a:off x="4915723" y="3664274"/>
            <a:ext cx="1180266" cy="142958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5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8A18F-7C07-0DD4-01C2-A76BF5E2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9433B-E13D-654C-56F9-7F9896B0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B87F8-9123-8E66-200E-E93D97D2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12/07/2023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{7D8DB52A-75B0-48E8-A4F8-753DCC2AC751}tf78438558_win32</Template>
  <TotalTime>14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Mederic Nre</dc:creator>
  <cp:lastModifiedBy>Mederic Nre</cp:lastModifiedBy>
  <cp:revision>1</cp:revision>
  <dcterms:created xsi:type="dcterms:W3CDTF">2023-07-12T19:18:40Z</dcterms:created>
  <dcterms:modified xsi:type="dcterms:W3CDTF">2023-07-12T19:32:53Z</dcterms:modified>
</cp:coreProperties>
</file>