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3cee94d9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3cee94d9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3cee94d9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3cee94d9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3cee94d9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3cee94d9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3cee94d9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3cee94d9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3cee94d9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3cee94d9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3cee94d9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3cee94d9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52175"/>
            <a:ext cx="8520600" cy="49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Backend  Devolpment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52175"/>
            <a:ext cx="8520600" cy="4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30"/>
            <a:ext cx="9144000" cy="5125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30"/>
            <a:ext cx="9144000" cy="5125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9275"/>
            <a:ext cx="8520600" cy="49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                                Как используется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00" y="524275"/>
            <a:ext cx="9144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89450"/>
            <a:ext cx="8520600" cy="44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               Какие основные характеристики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2175" y="48452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147300" y="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                               Как создается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 rotWithShape="1">
          <a:blip r:embed="rId3">
            <a:alphaModFix/>
          </a:blip>
          <a:srcRect b="0" l="0" r="-8885" t="-6974"/>
          <a:stretch/>
        </p:blipFill>
        <p:spPr>
          <a:xfrm>
            <a:off x="-1" y="231125"/>
            <a:ext cx="905137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125350" y="-69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Какие языки программирования используются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4175"/>
            <a:ext cx="9144001" cy="459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