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9c43ba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9c43ba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9c43ba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09c43ba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09c43ba4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09c43ba4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9c43ba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9c43ba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09c43ba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09c43ba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09c43ba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09c43ba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9c43ba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9c43ba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9c43ba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9c43ba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09c43ba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09c43ba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9c43ba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9c43ba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Osmonov Meder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Football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самый лучший игрок по твоему мнению . Number of responses: 11 responses." id="114" name="Google Shape;114;p22" title="Кто самый лучший игрок по твоему мнению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75"/>
            <a:ext cx="9144003" cy="4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У кого больше  трофеев в футболе&#10;&#10;. Number of responses: 11 responses." id="121" name="Google Shape;121;p23" title="У кого больше  трофеев в футболе&#10;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8250"/>
            <a:ext cx="85206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Оценка знания о футболе</a:t>
            </a:r>
            <a:endParaRPr/>
          </a:p>
          <a:p>
            <a:pPr indent="0" lvl="0" marL="228600" marR="2286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Untitled form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    I    U         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Football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075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form is automatically collecting emails from all respondents.</a:t>
            </a: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Change settings</a:t>
            </a:r>
            <a:endParaRPr sz="1050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50" y="1042000"/>
            <a:ext cx="197900" cy="2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52575" y="199525"/>
            <a:ext cx="85206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У кого много золотых мячей. Number of responses: 11 responses." id="67" name="Google Shape;67;p15" title="У кого много золотых мячей"/>
          <p:cNvPicPr preferRelativeResize="0"/>
          <p:nvPr/>
        </p:nvPicPr>
        <p:blipFill rotWithShape="1">
          <a:blip r:embed="rId3">
            <a:alphaModFix/>
          </a:blip>
          <a:srcRect b="9998" l="0" r="0" t="-1640"/>
          <a:stretch/>
        </p:blipFill>
        <p:spPr>
          <a:xfrm>
            <a:off x="140400" y="118250"/>
            <a:ext cx="9003602" cy="45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47325"/>
            <a:ext cx="85206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акая страна является родиной футбола. Number of responses: 11 responses." id="73" name="Google Shape;73;p16" title="Какая страна является родиной футбол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925"/>
            <a:ext cx="9144003" cy="42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выиграл много лиги чемпионов. Number of responses: 11 responses." id="79" name="Google Shape;79;p17" title="Кто выиграл много лиги чемпион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00" y="115325"/>
            <a:ext cx="9003576" cy="44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выиграл первый ЧМ по футболу. Number of responses: 11 responses." id="86" name="Google Shape;86;p18" title="Кто выиграл первый ЧМ по футболу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450"/>
            <a:ext cx="9144003" cy="4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нынешний тренер Барселоны . Number of responses: 11 responses." id="93" name="Google Shape;93;p19" title="Кто нынешний тренер Барселоны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99"/>
            <a:ext cx="9144003" cy="5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выиграл первый ЧМ по футболу. Number of responses: 11 responses." id="100" name="Google Shape;100;p20" title="Кто выиграл первый ЧМ по футболу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25"/>
            <a:ext cx="9144003" cy="4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то должен был взять золотой мяч в 2024 году . Number of responses: 11 responses." id="107" name="Google Shape;107;p21" title="Кто должен был взять золотой мяч в 2024 году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