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cee94d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cee94d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3cee94d9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3cee94d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3cee94d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3cee94d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3cee94d9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3cee94d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3cee94d9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3cee94d9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3cee94d9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3cee94d9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52175"/>
            <a:ext cx="8520600" cy="4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Backend  Devolpment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52175"/>
            <a:ext cx="8520600" cy="4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30"/>
            <a:ext cx="9144000" cy="5125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9275"/>
            <a:ext cx="8520600" cy="49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30"/>
            <a:ext cx="9144000" cy="5125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89450"/>
            <a:ext cx="8520600" cy="4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14730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-8885" t="-27307"/>
          <a:stretch/>
        </p:blipFill>
        <p:spPr>
          <a:xfrm>
            <a:off x="46312" y="-253425"/>
            <a:ext cx="905137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25350" y="-6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Какие языки программирования используются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4175"/>
            <a:ext cx="9144001" cy="459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